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E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19"/>
  </p:normalViewPr>
  <p:slideViewPr>
    <p:cSldViewPr snapToGrid="0" showGuides="1">
      <p:cViewPr varScale="1">
        <p:scale>
          <a:sx n="169" d="100"/>
          <a:sy n="169" d="100"/>
        </p:scale>
        <p:origin x="40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837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06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331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238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9785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430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04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669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481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683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575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30759-2DBC-804E-B2F2-C5097E08C33A}" type="datetimeFigureOut">
              <a:rPr lang="es-CO" smtClean="0"/>
              <a:t>14/08/24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CB7DF-F9A4-1F4E-AD67-EE2EAE594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816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A0A5E87-F03A-5C59-D746-A99A9B63A17B}"/>
              </a:ext>
            </a:extLst>
          </p:cNvPr>
          <p:cNvSpPr txBox="1"/>
          <p:nvPr/>
        </p:nvSpPr>
        <p:spPr>
          <a:xfrm>
            <a:off x="3121290" y="2607791"/>
            <a:ext cx="56736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 Congreso Internacional</a:t>
            </a:r>
          </a:p>
          <a:p>
            <a:pPr algn="r"/>
            <a:r>
              <a:rPr lang="es-CO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Apropiación Social</a:t>
            </a:r>
          </a:p>
          <a:p>
            <a:pPr algn="r"/>
            <a:r>
              <a:rPr lang="es-CO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Conocimiento en el </a:t>
            </a:r>
          </a:p>
          <a:p>
            <a:pPr algn="r"/>
            <a:r>
              <a:rPr lang="es-CO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Agropecuario y Rural</a:t>
            </a:r>
          </a:p>
        </p:txBody>
      </p:sp>
    </p:spTree>
    <p:extLst>
      <p:ext uri="{BB962C8B-B14F-4D97-AF65-F5344CB8AC3E}">
        <p14:creationId xmlns:p14="http://schemas.microsoft.com/office/powerpoint/2010/main" val="136952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D1505DC-A517-16BB-5721-B8F615E9FED7}"/>
              </a:ext>
            </a:extLst>
          </p:cNvPr>
          <p:cNvSpPr txBox="1"/>
          <p:nvPr/>
        </p:nvSpPr>
        <p:spPr>
          <a:xfrm>
            <a:off x="0" y="102081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024E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6948068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15</Words>
  <Application>Microsoft Macintosh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Mónica Paola Ayala Rico</dc:creator>
  <cp:lastModifiedBy>Mónica Paola Ayala Rico</cp:lastModifiedBy>
  <cp:revision>22</cp:revision>
  <dcterms:created xsi:type="dcterms:W3CDTF">2022-07-19T17:04:59Z</dcterms:created>
  <dcterms:modified xsi:type="dcterms:W3CDTF">2024-08-14T14:43:22Z</dcterms:modified>
</cp:coreProperties>
</file>