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sldIdLst>
    <p:sldId id="256" r:id="rId2"/>
  </p:sldIdLst>
  <p:sldSz cx="35999738" cy="32399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82" userDrawn="1">
          <p15:clr>
            <a:srgbClr val="A4A3A4"/>
          </p15:clr>
        </p15:guide>
        <p15:guide id="2" pos="679" userDrawn="1">
          <p15:clr>
            <a:srgbClr val="A4A3A4"/>
          </p15:clr>
        </p15:guide>
        <p15:guide id="3" pos="21998" userDrawn="1">
          <p15:clr>
            <a:srgbClr val="A4A3A4"/>
          </p15:clr>
        </p15:guide>
        <p15:guide id="4" pos="10976" userDrawn="1">
          <p15:clr>
            <a:srgbClr val="A4A3A4"/>
          </p15:clr>
        </p15:guide>
        <p15:guide id="5" pos="11679" userDrawn="1">
          <p15:clr>
            <a:srgbClr val="A4A3A4"/>
          </p15:clr>
        </p15:guide>
        <p15:guide id="6" orient="horz" pos="189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093"/>
    <a:srgbClr val="E4E5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510"/>
    <p:restoredTop sz="94619"/>
  </p:normalViewPr>
  <p:slideViewPr>
    <p:cSldViewPr snapToGrid="0" snapToObjects="1">
      <p:cViewPr>
        <p:scale>
          <a:sx n="30" d="100"/>
          <a:sy n="30" d="100"/>
        </p:scale>
        <p:origin x="5840" y="656"/>
      </p:cViewPr>
      <p:guideLst>
        <p:guide orient="horz" pos="1382"/>
        <p:guide pos="679"/>
        <p:guide pos="21998"/>
        <p:guide pos="10976"/>
        <p:guide pos="11679"/>
        <p:guide orient="horz" pos="1893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699981" y="5302386"/>
            <a:ext cx="30599777" cy="11279752"/>
          </a:xfrm>
        </p:spPr>
        <p:txBody>
          <a:bodyPr anchor="b"/>
          <a:lstStyle>
            <a:lvl1pPr algn="ctr">
              <a:defRPr sz="23622"/>
            </a:lvl1pPr>
          </a:lstStyle>
          <a:p>
            <a:r>
              <a:rPr lang="es-MX"/>
              <a:t>Haz clic para modificar el estilo de título del patrón</a:t>
            </a:r>
            <a:endParaRPr lang="en-US" dirty="0"/>
          </a:p>
        </p:txBody>
      </p:sp>
      <p:sp>
        <p:nvSpPr>
          <p:cNvPr id="3" name="Subtitle 2"/>
          <p:cNvSpPr>
            <a:spLocks noGrp="1"/>
          </p:cNvSpPr>
          <p:nvPr>
            <p:ph type="subTitle" idx="1"/>
          </p:nvPr>
        </p:nvSpPr>
        <p:spPr>
          <a:xfrm>
            <a:off x="4499967" y="17017128"/>
            <a:ext cx="26999804" cy="7822326"/>
          </a:xfrm>
        </p:spPr>
        <p:txBody>
          <a:bodyPr/>
          <a:lstStyle>
            <a:lvl1pPr marL="0" indent="0" algn="ctr">
              <a:buNone/>
              <a:defRPr sz="9449"/>
            </a:lvl1pPr>
            <a:lvl2pPr marL="1799996" indent="0" algn="ctr">
              <a:buNone/>
              <a:defRPr sz="7874"/>
            </a:lvl2pPr>
            <a:lvl3pPr marL="3599993" indent="0" algn="ctr">
              <a:buNone/>
              <a:defRPr sz="7087"/>
            </a:lvl3pPr>
            <a:lvl4pPr marL="5399989" indent="0" algn="ctr">
              <a:buNone/>
              <a:defRPr sz="6299"/>
            </a:lvl4pPr>
            <a:lvl5pPr marL="7199986" indent="0" algn="ctr">
              <a:buNone/>
              <a:defRPr sz="6299"/>
            </a:lvl5pPr>
            <a:lvl6pPr marL="8999982" indent="0" algn="ctr">
              <a:buNone/>
              <a:defRPr sz="6299"/>
            </a:lvl6pPr>
            <a:lvl7pPr marL="10799978" indent="0" algn="ctr">
              <a:buNone/>
              <a:defRPr sz="6299"/>
            </a:lvl7pPr>
            <a:lvl8pPr marL="12599975" indent="0" algn="ctr">
              <a:buNone/>
              <a:defRPr sz="6299"/>
            </a:lvl8pPr>
            <a:lvl9pPr marL="14399971" indent="0" algn="ctr">
              <a:buNone/>
              <a:defRPr sz="6299"/>
            </a:lvl9pPr>
          </a:lstStyle>
          <a:p>
            <a:r>
              <a:rPr lang="es-MX"/>
              <a:t>Haz clic para editar el estilo de subtítulo del patrón</a:t>
            </a:r>
            <a:endParaRPr lang="en-US" dirty="0"/>
          </a:p>
        </p:txBody>
      </p:sp>
      <p:sp>
        <p:nvSpPr>
          <p:cNvPr id="4" name="Date Placeholder 3"/>
          <p:cNvSpPr>
            <a:spLocks noGrp="1"/>
          </p:cNvSpPr>
          <p:nvPr>
            <p:ph type="dt" sz="half" idx="10"/>
          </p:nvPr>
        </p:nvSpPr>
        <p:spPr/>
        <p:txBody>
          <a:bodyPr/>
          <a:lstStyle/>
          <a:p>
            <a:fld id="{B01C21EF-2AF6-644E-802C-149257F92DF1}" type="datetimeFigureOut">
              <a:rPr lang="es-CO" smtClean="0"/>
              <a:t>15/08/24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50B418EE-4328-B649-97E3-8288A543CEE3}" type="slidenum">
              <a:rPr lang="es-CO" smtClean="0"/>
              <a:t>‹Nº›</a:t>
            </a:fld>
            <a:endParaRPr lang="es-CO"/>
          </a:p>
        </p:txBody>
      </p:sp>
    </p:spTree>
    <p:extLst>
      <p:ext uri="{BB962C8B-B14F-4D97-AF65-F5344CB8AC3E}">
        <p14:creationId xmlns:p14="http://schemas.microsoft.com/office/powerpoint/2010/main" val="1331460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B01C21EF-2AF6-644E-802C-149257F92DF1}" type="datetimeFigureOut">
              <a:rPr lang="es-CO" smtClean="0"/>
              <a:t>15/08/24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50B418EE-4328-B649-97E3-8288A543CEE3}" type="slidenum">
              <a:rPr lang="es-CO" smtClean="0"/>
              <a:t>‹Nº›</a:t>
            </a:fld>
            <a:endParaRPr lang="es-CO"/>
          </a:p>
        </p:txBody>
      </p:sp>
    </p:spTree>
    <p:extLst>
      <p:ext uri="{BB962C8B-B14F-4D97-AF65-F5344CB8AC3E}">
        <p14:creationId xmlns:p14="http://schemas.microsoft.com/office/powerpoint/2010/main" val="538169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5762314" y="1724962"/>
            <a:ext cx="7762444" cy="27456899"/>
          </a:xfrm>
        </p:spPr>
        <p:txBody>
          <a:bodyPr vert="eaVert"/>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2474984" y="1724962"/>
            <a:ext cx="22837334" cy="27456899"/>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B01C21EF-2AF6-644E-802C-149257F92DF1}" type="datetimeFigureOut">
              <a:rPr lang="es-CO" smtClean="0"/>
              <a:t>15/08/24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50B418EE-4328-B649-97E3-8288A543CEE3}" type="slidenum">
              <a:rPr lang="es-CO" smtClean="0"/>
              <a:t>‹Nº›</a:t>
            </a:fld>
            <a:endParaRPr lang="es-CO"/>
          </a:p>
        </p:txBody>
      </p:sp>
    </p:spTree>
    <p:extLst>
      <p:ext uri="{BB962C8B-B14F-4D97-AF65-F5344CB8AC3E}">
        <p14:creationId xmlns:p14="http://schemas.microsoft.com/office/powerpoint/2010/main" val="2229077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B01C21EF-2AF6-644E-802C-149257F92DF1}" type="datetimeFigureOut">
              <a:rPr lang="es-CO" smtClean="0"/>
              <a:t>15/08/24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50B418EE-4328-B649-97E3-8288A543CEE3}" type="slidenum">
              <a:rPr lang="es-CO" smtClean="0"/>
              <a:t>‹Nº›</a:t>
            </a:fld>
            <a:endParaRPr lang="es-CO"/>
          </a:p>
        </p:txBody>
      </p:sp>
    </p:spTree>
    <p:extLst>
      <p:ext uri="{BB962C8B-B14F-4D97-AF65-F5344CB8AC3E}">
        <p14:creationId xmlns:p14="http://schemas.microsoft.com/office/powerpoint/2010/main" val="2299517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456234" y="8077332"/>
            <a:ext cx="31049774" cy="13477201"/>
          </a:xfrm>
        </p:spPr>
        <p:txBody>
          <a:bodyPr anchor="b"/>
          <a:lstStyle>
            <a:lvl1pPr>
              <a:defRPr sz="23622"/>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2456234" y="21682033"/>
            <a:ext cx="31049774" cy="7087342"/>
          </a:xfrm>
        </p:spPr>
        <p:txBody>
          <a:bodyPr/>
          <a:lstStyle>
            <a:lvl1pPr marL="0" indent="0">
              <a:buNone/>
              <a:defRPr sz="9449">
                <a:solidFill>
                  <a:schemeClr val="tx1"/>
                </a:solidFill>
              </a:defRPr>
            </a:lvl1pPr>
            <a:lvl2pPr marL="1799996" indent="0">
              <a:buNone/>
              <a:defRPr sz="7874">
                <a:solidFill>
                  <a:schemeClr val="tx1">
                    <a:tint val="75000"/>
                  </a:schemeClr>
                </a:solidFill>
              </a:defRPr>
            </a:lvl2pPr>
            <a:lvl3pPr marL="3599993" indent="0">
              <a:buNone/>
              <a:defRPr sz="7087">
                <a:solidFill>
                  <a:schemeClr val="tx1">
                    <a:tint val="75000"/>
                  </a:schemeClr>
                </a:solidFill>
              </a:defRPr>
            </a:lvl3pPr>
            <a:lvl4pPr marL="5399989" indent="0">
              <a:buNone/>
              <a:defRPr sz="6299">
                <a:solidFill>
                  <a:schemeClr val="tx1">
                    <a:tint val="75000"/>
                  </a:schemeClr>
                </a:solidFill>
              </a:defRPr>
            </a:lvl4pPr>
            <a:lvl5pPr marL="7199986" indent="0">
              <a:buNone/>
              <a:defRPr sz="6299">
                <a:solidFill>
                  <a:schemeClr val="tx1">
                    <a:tint val="75000"/>
                  </a:schemeClr>
                </a:solidFill>
              </a:defRPr>
            </a:lvl5pPr>
            <a:lvl6pPr marL="8999982" indent="0">
              <a:buNone/>
              <a:defRPr sz="6299">
                <a:solidFill>
                  <a:schemeClr val="tx1">
                    <a:tint val="75000"/>
                  </a:schemeClr>
                </a:solidFill>
              </a:defRPr>
            </a:lvl6pPr>
            <a:lvl7pPr marL="10799978" indent="0">
              <a:buNone/>
              <a:defRPr sz="6299">
                <a:solidFill>
                  <a:schemeClr val="tx1">
                    <a:tint val="75000"/>
                  </a:schemeClr>
                </a:solidFill>
              </a:defRPr>
            </a:lvl7pPr>
            <a:lvl8pPr marL="12599975" indent="0">
              <a:buNone/>
              <a:defRPr sz="6299">
                <a:solidFill>
                  <a:schemeClr val="tx1">
                    <a:tint val="75000"/>
                  </a:schemeClr>
                </a:solidFill>
              </a:defRPr>
            </a:lvl8pPr>
            <a:lvl9pPr marL="14399971" indent="0">
              <a:buNone/>
              <a:defRPr sz="6299">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B01C21EF-2AF6-644E-802C-149257F92DF1}" type="datetimeFigureOut">
              <a:rPr lang="es-CO" smtClean="0"/>
              <a:t>15/08/24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50B418EE-4328-B649-97E3-8288A543CEE3}" type="slidenum">
              <a:rPr lang="es-CO" smtClean="0"/>
              <a:t>‹Nº›</a:t>
            </a:fld>
            <a:endParaRPr lang="es-CO"/>
          </a:p>
        </p:txBody>
      </p:sp>
    </p:spTree>
    <p:extLst>
      <p:ext uri="{BB962C8B-B14F-4D97-AF65-F5344CB8AC3E}">
        <p14:creationId xmlns:p14="http://schemas.microsoft.com/office/powerpoint/2010/main" val="1012575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sz="half" idx="1"/>
          </p:nvPr>
        </p:nvSpPr>
        <p:spPr>
          <a:xfrm>
            <a:off x="2474982" y="8624810"/>
            <a:ext cx="15299889" cy="20557051"/>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Content Placeholder 3"/>
          <p:cNvSpPr>
            <a:spLocks noGrp="1"/>
          </p:cNvSpPr>
          <p:nvPr>
            <p:ph sz="half" idx="2"/>
          </p:nvPr>
        </p:nvSpPr>
        <p:spPr>
          <a:xfrm>
            <a:off x="18224867" y="8624810"/>
            <a:ext cx="15299889" cy="20557051"/>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Date Placeholder 4"/>
          <p:cNvSpPr>
            <a:spLocks noGrp="1"/>
          </p:cNvSpPr>
          <p:nvPr>
            <p:ph type="dt" sz="half" idx="10"/>
          </p:nvPr>
        </p:nvSpPr>
        <p:spPr/>
        <p:txBody>
          <a:bodyPr/>
          <a:lstStyle/>
          <a:p>
            <a:fld id="{B01C21EF-2AF6-644E-802C-149257F92DF1}" type="datetimeFigureOut">
              <a:rPr lang="es-CO" smtClean="0"/>
              <a:t>15/08/24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50B418EE-4328-B649-97E3-8288A543CEE3}" type="slidenum">
              <a:rPr lang="es-CO" smtClean="0"/>
              <a:t>‹Nº›</a:t>
            </a:fld>
            <a:endParaRPr lang="es-CO"/>
          </a:p>
        </p:txBody>
      </p:sp>
    </p:spTree>
    <p:extLst>
      <p:ext uri="{BB962C8B-B14F-4D97-AF65-F5344CB8AC3E}">
        <p14:creationId xmlns:p14="http://schemas.microsoft.com/office/powerpoint/2010/main" val="2951742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2479671" y="1724969"/>
            <a:ext cx="31049774" cy="6262365"/>
          </a:xfrm>
        </p:spPr>
        <p:txBody>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2479675" y="7942328"/>
            <a:ext cx="15229574" cy="3892412"/>
          </a:xfrm>
        </p:spPr>
        <p:txBody>
          <a:bodyPr anchor="b"/>
          <a:lstStyle>
            <a:lvl1pPr marL="0" indent="0">
              <a:buNone/>
              <a:defRPr sz="9449" b="1"/>
            </a:lvl1pPr>
            <a:lvl2pPr marL="1799996" indent="0">
              <a:buNone/>
              <a:defRPr sz="7874" b="1"/>
            </a:lvl2pPr>
            <a:lvl3pPr marL="3599993" indent="0">
              <a:buNone/>
              <a:defRPr sz="7087" b="1"/>
            </a:lvl3pPr>
            <a:lvl4pPr marL="5399989" indent="0">
              <a:buNone/>
              <a:defRPr sz="6299" b="1"/>
            </a:lvl4pPr>
            <a:lvl5pPr marL="7199986" indent="0">
              <a:buNone/>
              <a:defRPr sz="6299" b="1"/>
            </a:lvl5pPr>
            <a:lvl6pPr marL="8999982" indent="0">
              <a:buNone/>
              <a:defRPr sz="6299" b="1"/>
            </a:lvl6pPr>
            <a:lvl7pPr marL="10799978" indent="0">
              <a:buNone/>
              <a:defRPr sz="6299" b="1"/>
            </a:lvl7pPr>
            <a:lvl8pPr marL="12599975" indent="0">
              <a:buNone/>
              <a:defRPr sz="6299" b="1"/>
            </a:lvl8pPr>
            <a:lvl9pPr marL="14399971" indent="0">
              <a:buNone/>
              <a:defRPr sz="6299" b="1"/>
            </a:lvl9pPr>
          </a:lstStyle>
          <a:p>
            <a:pPr lvl="0"/>
            <a:r>
              <a:rPr lang="es-MX"/>
              <a:t>Haga clic para modificar los estilos de texto del patrón</a:t>
            </a:r>
          </a:p>
        </p:txBody>
      </p:sp>
      <p:sp>
        <p:nvSpPr>
          <p:cNvPr id="4" name="Content Placeholder 3"/>
          <p:cNvSpPr>
            <a:spLocks noGrp="1"/>
          </p:cNvSpPr>
          <p:nvPr>
            <p:ph sz="half" idx="2"/>
          </p:nvPr>
        </p:nvSpPr>
        <p:spPr>
          <a:xfrm>
            <a:off x="2479675" y="11834740"/>
            <a:ext cx="15229574" cy="17407120"/>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Text Placeholder 4"/>
          <p:cNvSpPr>
            <a:spLocks noGrp="1"/>
          </p:cNvSpPr>
          <p:nvPr>
            <p:ph type="body" sz="quarter" idx="3"/>
          </p:nvPr>
        </p:nvSpPr>
        <p:spPr>
          <a:xfrm>
            <a:off x="18224869" y="7942328"/>
            <a:ext cx="15304578" cy="3892412"/>
          </a:xfrm>
        </p:spPr>
        <p:txBody>
          <a:bodyPr anchor="b"/>
          <a:lstStyle>
            <a:lvl1pPr marL="0" indent="0">
              <a:buNone/>
              <a:defRPr sz="9449" b="1"/>
            </a:lvl1pPr>
            <a:lvl2pPr marL="1799996" indent="0">
              <a:buNone/>
              <a:defRPr sz="7874" b="1"/>
            </a:lvl2pPr>
            <a:lvl3pPr marL="3599993" indent="0">
              <a:buNone/>
              <a:defRPr sz="7087" b="1"/>
            </a:lvl3pPr>
            <a:lvl4pPr marL="5399989" indent="0">
              <a:buNone/>
              <a:defRPr sz="6299" b="1"/>
            </a:lvl4pPr>
            <a:lvl5pPr marL="7199986" indent="0">
              <a:buNone/>
              <a:defRPr sz="6299" b="1"/>
            </a:lvl5pPr>
            <a:lvl6pPr marL="8999982" indent="0">
              <a:buNone/>
              <a:defRPr sz="6299" b="1"/>
            </a:lvl6pPr>
            <a:lvl7pPr marL="10799978" indent="0">
              <a:buNone/>
              <a:defRPr sz="6299" b="1"/>
            </a:lvl7pPr>
            <a:lvl8pPr marL="12599975" indent="0">
              <a:buNone/>
              <a:defRPr sz="6299" b="1"/>
            </a:lvl8pPr>
            <a:lvl9pPr marL="14399971" indent="0">
              <a:buNone/>
              <a:defRPr sz="6299" b="1"/>
            </a:lvl9pPr>
          </a:lstStyle>
          <a:p>
            <a:pPr lvl="0"/>
            <a:r>
              <a:rPr lang="es-MX"/>
              <a:t>Haga clic para modificar los estilos de texto del patrón</a:t>
            </a:r>
          </a:p>
        </p:txBody>
      </p:sp>
      <p:sp>
        <p:nvSpPr>
          <p:cNvPr id="6" name="Content Placeholder 5"/>
          <p:cNvSpPr>
            <a:spLocks noGrp="1"/>
          </p:cNvSpPr>
          <p:nvPr>
            <p:ph sz="quarter" idx="4"/>
          </p:nvPr>
        </p:nvSpPr>
        <p:spPr>
          <a:xfrm>
            <a:off x="18224869" y="11834740"/>
            <a:ext cx="15304578" cy="17407120"/>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B01C21EF-2AF6-644E-802C-149257F92DF1}" type="datetimeFigureOut">
              <a:rPr lang="es-CO" smtClean="0"/>
              <a:t>15/08/24</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50B418EE-4328-B649-97E3-8288A543CEE3}" type="slidenum">
              <a:rPr lang="es-CO" smtClean="0"/>
              <a:t>‹Nº›</a:t>
            </a:fld>
            <a:endParaRPr lang="es-CO"/>
          </a:p>
        </p:txBody>
      </p:sp>
    </p:spTree>
    <p:extLst>
      <p:ext uri="{BB962C8B-B14F-4D97-AF65-F5344CB8AC3E}">
        <p14:creationId xmlns:p14="http://schemas.microsoft.com/office/powerpoint/2010/main" val="375565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Date Placeholder 2"/>
          <p:cNvSpPr>
            <a:spLocks noGrp="1"/>
          </p:cNvSpPr>
          <p:nvPr>
            <p:ph type="dt" sz="half" idx="10"/>
          </p:nvPr>
        </p:nvSpPr>
        <p:spPr/>
        <p:txBody>
          <a:bodyPr/>
          <a:lstStyle/>
          <a:p>
            <a:fld id="{B01C21EF-2AF6-644E-802C-149257F92DF1}" type="datetimeFigureOut">
              <a:rPr lang="es-CO" smtClean="0"/>
              <a:t>15/08/24</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50B418EE-4328-B649-97E3-8288A543CEE3}" type="slidenum">
              <a:rPr lang="es-CO" smtClean="0"/>
              <a:t>‹Nº›</a:t>
            </a:fld>
            <a:endParaRPr lang="es-CO"/>
          </a:p>
        </p:txBody>
      </p:sp>
    </p:spTree>
    <p:extLst>
      <p:ext uri="{BB962C8B-B14F-4D97-AF65-F5344CB8AC3E}">
        <p14:creationId xmlns:p14="http://schemas.microsoft.com/office/powerpoint/2010/main" val="808321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C21EF-2AF6-644E-802C-149257F92DF1}" type="datetimeFigureOut">
              <a:rPr lang="es-CO" smtClean="0"/>
              <a:t>15/08/24</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50B418EE-4328-B649-97E3-8288A543CEE3}" type="slidenum">
              <a:rPr lang="es-CO" smtClean="0"/>
              <a:t>‹Nº›</a:t>
            </a:fld>
            <a:endParaRPr lang="es-CO"/>
          </a:p>
        </p:txBody>
      </p:sp>
    </p:spTree>
    <p:extLst>
      <p:ext uri="{BB962C8B-B14F-4D97-AF65-F5344CB8AC3E}">
        <p14:creationId xmlns:p14="http://schemas.microsoft.com/office/powerpoint/2010/main" val="3630517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479671" y="2159952"/>
            <a:ext cx="11610853" cy="7559834"/>
          </a:xfrm>
        </p:spPr>
        <p:txBody>
          <a:bodyPr anchor="b"/>
          <a:lstStyle>
            <a:lvl1pPr>
              <a:defRPr sz="12598"/>
            </a:lvl1pPr>
          </a:lstStyle>
          <a:p>
            <a:r>
              <a:rPr lang="es-MX"/>
              <a:t>Haz clic para modificar el estilo de título del patrón</a:t>
            </a:r>
            <a:endParaRPr lang="en-US" dirty="0"/>
          </a:p>
        </p:txBody>
      </p:sp>
      <p:sp>
        <p:nvSpPr>
          <p:cNvPr id="3" name="Content Placeholder 2"/>
          <p:cNvSpPr>
            <a:spLocks noGrp="1"/>
          </p:cNvSpPr>
          <p:nvPr>
            <p:ph idx="1"/>
          </p:nvPr>
        </p:nvSpPr>
        <p:spPr>
          <a:xfrm>
            <a:off x="15304578" y="4664905"/>
            <a:ext cx="18224867" cy="23024494"/>
          </a:xfrm>
        </p:spPr>
        <p:txBody>
          <a:bodyPr/>
          <a:lstStyle>
            <a:lvl1pPr>
              <a:defRPr sz="12598"/>
            </a:lvl1pPr>
            <a:lvl2pPr>
              <a:defRPr sz="11024"/>
            </a:lvl2pPr>
            <a:lvl3pPr>
              <a:defRPr sz="9449"/>
            </a:lvl3pPr>
            <a:lvl4pPr>
              <a:defRPr sz="7874"/>
            </a:lvl4pPr>
            <a:lvl5pPr>
              <a:defRPr sz="7874"/>
            </a:lvl5pPr>
            <a:lvl6pPr>
              <a:defRPr sz="7874"/>
            </a:lvl6pPr>
            <a:lvl7pPr>
              <a:defRPr sz="7874"/>
            </a:lvl7pPr>
            <a:lvl8pPr>
              <a:defRPr sz="7874"/>
            </a:lvl8pPr>
            <a:lvl9pPr>
              <a:defRPr sz="7874"/>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2479671" y="9719786"/>
            <a:ext cx="11610853" cy="18007107"/>
          </a:xfrm>
        </p:spPr>
        <p:txBody>
          <a:bodyPr/>
          <a:lstStyle>
            <a:lvl1pPr marL="0" indent="0">
              <a:buNone/>
              <a:defRPr sz="6299"/>
            </a:lvl1pPr>
            <a:lvl2pPr marL="1799996" indent="0">
              <a:buNone/>
              <a:defRPr sz="5512"/>
            </a:lvl2pPr>
            <a:lvl3pPr marL="3599993" indent="0">
              <a:buNone/>
              <a:defRPr sz="4724"/>
            </a:lvl3pPr>
            <a:lvl4pPr marL="5399989" indent="0">
              <a:buNone/>
              <a:defRPr sz="3937"/>
            </a:lvl4pPr>
            <a:lvl5pPr marL="7199986" indent="0">
              <a:buNone/>
              <a:defRPr sz="3937"/>
            </a:lvl5pPr>
            <a:lvl6pPr marL="8999982" indent="0">
              <a:buNone/>
              <a:defRPr sz="3937"/>
            </a:lvl6pPr>
            <a:lvl7pPr marL="10799978" indent="0">
              <a:buNone/>
              <a:defRPr sz="3937"/>
            </a:lvl7pPr>
            <a:lvl8pPr marL="12599975" indent="0">
              <a:buNone/>
              <a:defRPr sz="3937"/>
            </a:lvl8pPr>
            <a:lvl9pPr marL="14399971" indent="0">
              <a:buNone/>
              <a:defRPr sz="3937"/>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B01C21EF-2AF6-644E-802C-149257F92DF1}" type="datetimeFigureOut">
              <a:rPr lang="es-CO" smtClean="0"/>
              <a:t>15/08/24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50B418EE-4328-B649-97E3-8288A543CEE3}" type="slidenum">
              <a:rPr lang="es-CO" smtClean="0"/>
              <a:t>‹Nº›</a:t>
            </a:fld>
            <a:endParaRPr lang="es-CO"/>
          </a:p>
        </p:txBody>
      </p:sp>
    </p:spTree>
    <p:extLst>
      <p:ext uri="{BB962C8B-B14F-4D97-AF65-F5344CB8AC3E}">
        <p14:creationId xmlns:p14="http://schemas.microsoft.com/office/powerpoint/2010/main" val="1320003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479671" y="2159952"/>
            <a:ext cx="11610853" cy="7559834"/>
          </a:xfrm>
        </p:spPr>
        <p:txBody>
          <a:bodyPr anchor="b"/>
          <a:lstStyle>
            <a:lvl1pPr>
              <a:defRPr sz="12598"/>
            </a:lvl1pPr>
          </a:lstStyle>
          <a:p>
            <a:r>
              <a:rPr lang="es-MX"/>
              <a:t>Haz clic para modificar el estilo de título del patrón</a:t>
            </a:r>
            <a:endParaRPr lang="en-US" dirty="0"/>
          </a:p>
        </p:txBody>
      </p:sp>
      <p:sp>
        <p:nvSpPr>
          <p:cNvPr id="3" name="Picture Placeholder 2"/>
          <p:cNvSpPr>
            <a:spLocks noGrp="1" noChangeAspect="1"/>
          </p:cNvSpPr>
          <p:nvPr>
            <p:ph type="pic" idx="1"/>
          </p:nvPr>
        </p:nvSpPr>
        <p:spPr>
          <a:xfrm>
            <a:off x="15304578" y="4664905"/>
            <a:ext cx="18224867" cy="23024494"/>
          </a:xfrm>
        </p:spPr>
        <p:txBody>
          <a:bodyPr anchor="t"/>
          <a:lstStyle>
            <a:lvl1pPr marL="0" indent="0">
              <a:buNone/>
              <a:defRPr sz="12598"/>
            </a:lvl1pPr>
            <a:lvl2pPr marL="1799996" indent="0">
              <a:buNone/>
              <a:defRPr sz="11024"/>
            </a:lvl2pPr>
            <a:lvl3pPr marL="3599993" indent="0">
              <a:buNone/>
              <a:defRPr sz="9449"/>
            </a:lvl3pPr>
            <a:lvl4pPr marL="5399989" indent="0">
              <a:buNone/>
              <a:defRPr sz="7874"/>
            </a:lvl4pPr>
            <a:lvl5pPr marL="7199986" indent="0">
              <a:buNone/>
              <a:defRPr sz="7874"/>
            </a:lvl5pPr>
            <a:lvl6pPr marL="8999982" indent="0">
              <a:buNone/>
              <a:defRPr sz="7874"/>
            </a:lvl6pPr>
            <a:lvl7pPr marL="10799978" indent="0">
              <a:buNone/>
              <a:defRPr sz="7874"/>
            </a:lvl7pPr>
            <a:lvl8pPr marL="12599975" indent="0">
              <a:buNone/>
              <a:defRPr sz="7874"/>
            </a:lvl8pPr>
            <a:lvl9pPr marL="14399971" indent="0">
              <a:buNone/>
              <a:defRPr sz="7874"/>
            </a:lvl9pPr>
          </a:lstStyle>
          <a:p>
            <a:r>
              <a:rPr lang="es-MX"/>
              <a:t>Haz clic en el icono para agregar una imagen</a:t>
            </a:r>
            <a:endParaRPr lang="en-US" dirty="0"/>
          </a:p>
        </p:txBody>
      </p:sp>
      <p:sp>
        <p:nvSpPr>
          <p:cNvPr id="4" name="Text Placeholder 3"/>
          <p:cNvSpPr>
            <a:spLocks noGrp="1"/>
          </p:cNvSpPr>
          <p:nvPr>
            <p:ph type="body" sz="half" idx="2"/>
          </p:nvPr>
        </p:nvSpPr>
        <p:spPr>
          <a:xfrm>
            <a:off x="2479671" y="9719786"/>
            <a:ext cx="11610853" cy="18007107"/>
          </a:xfrm>
        </p:spPr>
        <p:txBody>
          <a:bodyPr/>
          <a:lstStyle>
            <a:lvl1pPr marL="0" indent="0">
              <a:buNone/>
              <a:defRPr sz="6299"/>
            </a:lvl1pPr>
            <a:lvl2pPr marL="1799996" indent="0">
              <a:buNone/>
              <a:defRPr sz="5512"/>
            </a:lvl2pPr>
            <a:lvl3pPr marL="3599993" indent="0">
              <a:buNone/>
              <a:defRPr sz="4724"/>
            </a:lvl3pPr>
            <a:lvl4pPr marL="5399989" indent="0">
              <a:buNone/>
              <a:defRPr sz="3937"/>
            </a:lvl4pPr>
            <a:lvl5pPr marL="7199986" indent="0">
              <a:buNone/>
              <a:defRPr sz="3937"/>
            </a:lvl5pPr>
            <a:lvl6pPr marL="8999982" indent="0">
              <a:buNone/>
              <a:defRPr sz="3937"/>
            </a:lvl6pPr>
            <a:lvl7pPr marL="10799978" indent="0">
              <a:buNone/>
              <a:defRPr sz="3937"/>
            </a:lvl7pPr>
            <a:lvl8pPr marL="12599975" indent="0">
              <a:buNone/>
              <a:defRPr sz="3937"/>
            </a:lvl8pPr>
            <a:lvl9pPr marL="14399971" indent="0">
              <a:buNone/>
              <a:defRPr sz="3937"/>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B01C21EF-2AF6-644E-802C-149257F92DF1}" type="datetimeFigureOut">
              <a:rPr lang="es-CO" smtClean="0"/>
              <a:t>15/08/24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50B418EE-4328-B649-97E3-8288A543CEE3}" type="slidenum">
              <a:rPr lang="es-CO" smtClean="0"/>
              <a:t>‹Nº›</a:t>
            </a:fld>
            <a:endParaRPr lang="es-CO"/>
          </a:p>
        </p:txBody>
      </p:sp>
    </p:spTree>
    <p:extLst>
      <p:ext uri="{BB962C8B-B14F-4D97-AF65-F5344CB8AC3E}">
        <p14:creationId xmlns:p14="http://schemas.microsoft.com/office/powerpoint/2010/main" val="1717943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474982" y="1724969"/>
            <a:ext cx="31049774" cy="6262365"/>
          </a:xfrm>
          <a:prstGeom prst="rect">
            <a:avLst/>
          </a:prstGeom>
        </p:spPr>
        <p:txBody>
          <a:bodyPr vert="horz" lIns="91440" tIns="45720" rIns="91440" bIns="45720" rtlCol="0" anchor="ctr">
            <a:normAutofit/>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2474982" y="8624810"/>
            <a:ext cx="31049774" cy="20557051"/>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2"/>
          </p:nvPr>
        </p:nvSpPr>
        <p:spPr>
          <a:xfrm>
            <a:off x="2474982" y="30029347"/>
            <a:ext cx="8099941" cy="1724962"/>
          </a:xfrm>
          <a:prstGeom prst="rect">
            <a:avLst/>
          </a:prstGeom>
        </p:spPr>
        <p:txBody>
          <a:bodyPr vert="horz" lIns="91440" tIns="45720" rIns="91440" bIns="45720" rtlCol="0" anchor="ctr"/>
          <a:lstStyle>
            <a:lvl1pPr algn="l">
              <a:defRPr sz="4724">
                <a:solidFill>
                  <a:schemeClr val="tx1">
                    <a:tint val="75000"/>
                  </a:schemeClr>
                </a:solidFill>
              </a:defRPr>
            </a:lvl1pPr>
          </a:lstStyle>
          <a:p>
            <a:fld id="{B01C21EF-2AF6-644E-802C-149257F92DF1}" type="datetimeFigureOut">
              <a:rPr lang="es-CO" smtClean="0"/>
              <a:t>15/08/24</a:t>
            </a:fld>
            <a:endParaRPr lang="es-CO"/>
          </a:p>
        </p:txBody>
      </p:sp>
      <p:sp>
        <p:nvSpPr>
          <p:cNvPr id="5" name="Footer Placeholder 4"/>
          <p:cNvSpPr>
            <a:spLocks noGrp="1"/>
          </p:cNvSpPr>
          <p:nvPr>
            <p:ph type="ftr" sz="quarter" idx="3"/>
          </p:nvPr>
        </p:nvSpPr>
        <p:spPr>
          <a:xfrm>
            <a:off x="11924913" y="30029347"/>
            <a:ext cx="12149912" cy="1724962"/>
          </a:xfrm>
          <a:prstGeom prst="rect">
            <a:avLst/>
          </a:prstGeom>
        </p:spPr>
        <p:txBody>
          <a:bodyPr vert="horz" lIns="91440" tIns="45720" rIns="91440" bIns="45720" rtlCol="0" anchor="ctr"/>
          <a:lstStyle>
            <a:lvl1pPr algn="ctr">
              <a:defRPr sz="4724">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25424815" y="30029347"/>
            <a:ext cx="8099941" cy="1724962"/>
          </a:xfrm>
          <a:prstGeom prst="rect">
            <a:avLst/>
          </a:prstGeom>
        </p:spPr>
        <p:txBody>
          <a:bodyPr vert="horz" lIns="91440" tIns="45720" rIns="91440" bIns="45720" rtlCol="0" anchor="ctr"/>
          <a:lstStyle>
            <a:lvl1pPr algn="r">
              <a:defRPr sz="4724">
                <a:solidFill>
                  <a:schemeClr val="tx1">
                    <a:tint val="75000"/>
                  </a:schemeClr>
                </a:solidFill>
              </a:defRPr>
            </a:lvl1pPr>
          </a:lstStyle>
          <a:p>
            <a:fld id="{50B418EE-4328-B649-97E3-8288A543CEE3}" type="slidenum">
              <a:rPr lang="es-CO" smtClean="0"/>
              <a:t>‹Nº›</a:t>
            </a:fld>
            <a:endParaRPr lang="es-CO"/>
          </a:p>
        </p:txBody>
      </p:sp>
    </p:spTree>
    <p:extLst>
      <p:ext uri="{BB962C8B-B14F-4D97-AF65-F5344CB8AC3E}">
        <p14:creationId xmlns:p14="http://schemas.microsoft.com/office/powerpoint/2010/main" val="150170654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3599993" rtl="0" eaLnBrk="1" latinLnBrk="0" hangingPunct="1">
        <a:lnSpc>
          <a:spcPct val="90000"/>
        </a:lnSpc>
        <a:spcBef>
          <a:spcPct val="0"/>
        </a:spcBef>
        <a:buNone/>
        <a:defRPr sz="17323" kern="1200">
          <a:solidFill>
            <a:schemeClr val="tx1"/>
          </a:solidFill>
          <a:latin typeface="+mj-lt"/>
          <a:ea typeface="+mj-ea"/>
          <a:cs typeface="+mj-cs"/>
        </a:defRPr>
      </a:lvl1pPr>
    </p:titleStyle>
    <p:bodyStyle>
      <a:lvl1pPr marL="899998" indent="-899998" algn="l" defTabSz="3599993" rtl="0" eaLnBrk="1" latinLnBrk="0" hangingPunct="1">
        <a:lnSpc>
          <a:spcPct val="90000"/>
        </a:lnSpc>
        <a:spcBef>
          <a:spcPts val="3937"/>
        </a:spcBef>
        <a:buFont typeface="Arial" panose="020B0604020202020204" pitchFamily="34" charset="0"/>
        <a:buChar char="•"/>
        <a:defRPr sz="11024" kern="1200">
          <a:solidFill>
            <a:schemeClr val="tx1"/>
          </a:solidFill>
          <a:latin typeface="+mn-lt"/>
          <a:ea typeface="+mn-ea"/>
          <a:cs typeface="+mn-cs"/>
        </a:defRPr>
      </a:lvl1pPr>
      <a:lvl2pPr marL="2699995" indent="-899998" algn="l" defTabSz="3599993" rtl="0" eaLnBrk="1" latinLnBrk="0" hangingPunct="1">
        <a:lnSpc>
          <a:spcPct val="90000"/>
        </a:lnSpc>
        <a:spcBef>
          <a:spcPts val="1968"/>
        </a:spcBef>
        <a:buFont typeface="Arial" panose="020B0604020202020204" pitchFamily="34" charset="0"/>
        <a:buChar char="•"/>
        <a:defRPr sz="9449" kern="1200">
          <a:solidFill>
            <a:schemeClr val="tx1"/>
          </a:solidFill>
          <a:latin typeface="+mn-lt"/>
          <a:ea typeface="+mn-ea"/>
          <a:cs typeface="+mn-cs"/>
        </a:defRPr>
      </a:lvl2pPr>
      <a:lvl3pPr marL="4499991" indent="-899998" algn="l" defTabSz="3599993" rtl="0" eaLnBrk="1" latinLnBrk="0" hangingPunct="1">
        <a:lnSpc>
          <a:spcPct val="90000"/>
        </a:lnSpc>
        <a:spcBef>
          <a:spcPts val="1968"/>
        </a:spcBef>
        <a:buFont typeface="Arial" panose="020B0604020202020204" pitchFamily="34" charset="0"/>
        <a:buChar char="•"/>
        <a:defRPr sz="7874" kern="1200">
          <a:solidFill>
            <a:schemeClr val="tx1"/>
          </a:solidFill>
          <a:latin typeface="+mn-lt"/>
          <a:ea typeface="+mn-ea"/>
          <a:cs typeface="+mn-cs"/>
        </a:defRPr>
      </a:lvl3pPr>
      <a:lvl4pPr marL="6299987" indent="-899998" algn="l" defTabSz="3599993" rtl="0" eaLnBrk="1" latinLnBrk="0" hangingPunct="1">
        <a:lnSpc>
          <a:spcPct val="90000"/>
        </a:lnSpc>
        <a:spcBef>
          <a:spcPts val="1968"/>
        </a:spcBef>
        <a:buFont typeface="Arial" panose="020B0604020202020204" pitchFamily="34" charset="0"/>
        <a:buChar char="•"/>
        <a:defRPr sz="7087" kern="1200">
          <a:solidFill>
            <a:schemeClr val="tx1"/>
          </a:solidFill>
          <a:latin typeface="+mn-lt"/>
          <a:ea typeface="+mn-ea"/>
          <a:cs typeface="+mn-cs"/>
        </a:defRPr>
      </a:lvl4pPr>
      <a:lvl5pPr marL="8099984" indent="-899998" algn="l" defTabSz="3599993" rtl="0" eaLnBrk="1" latinLnBrk="0" hangingPunct="1">
        <a:lnSpc>
          <a:spcPct val="90000"/>
        </a:lnSpc>
        <a:spcBef>
          <a:spcPts val="1968"/>
        </a:spcBef>
        <a:buFont typeface="Arial" panose="020B0604020202020204" pitchFamily="34" charset="0"/>
        <a:buChar char="•"/>
        <a:defRPr sz="7087" kern="1200">
          <a:solidFill>
            <a:schemeClr val="tx1"/>
          </a:solidFill>
          <a:latin typeface="+mn-lt"/>
          <a:ea typeface="+mn-ea"/>
          <a:cs typeface="+mn-cs"/>
        </a:defRPr>
      </a:lvl5pPr>
      <a:lvl6pPr marL="9899980" indent="-899998" algn="l" defTabSz="3599993" rtl="0" eaLnBrk="1" latinLnBrk="0" hangingPunct="1">
        <a:lnSpc>
          <a:spcPct val="90000"/>
        </a:lnSpc>
        <a:spcBef>
          <a:spcPts val="1968"/>
        </a:spcBef>
        <a:buFont typeface="Arial" panose="020B0604020202020204" pitchFamily="34" charset="0"/>
        <a:buChar char="•"/>
        <a:defRPr sz="7087" kern="1200">
          <a:solidFill>
            <a:schemeClr val="tx1"/>
          </a:solidFill>
          <a:latin typeface="+mn-lt"/>
          <a:ea typeface="+mn-ea"/>
          <a:cs typeface="+mn-cs"/>
        </a:defRPr>
      </a:lvl6pPr>
      <a:lvl7pPr marL="11699977" indent="-899998" algn="l" defTabSz="3599993" rtl="0" eaLnBrk="1" latinLnBrk="0" hangingPunct="1">
        <a:lnSpc>
          <a:spcPct val="90000"/>
        </a:lnSpc>
        <a:spcBef>
          <a:spcPts val="1968"/>
        </a:spcBef>
        <a:buFont typeface="Arial" panose="020B0604020202020204" pitchFamily="34" charset="0"/>
        <a:buChar char="•"/>
        <a:defRPr sz="7087" kern="1200">
          <a:solidFill>
            <a:schemeClr val="tx1"/>
          </a:solidFill>
          <a:latin typeface="+mn-lt"/>
          <a:ea typeface="+mn-ea"/>
          <a:cs typeface="+mn-cs"/>
        </a:defRPr>
      </a:lvl7pPr>
      <a:lvl8pPr marL="13499973" indent="-899998" algn="l" defTabSz="3599993" rtl="0" eaLnBrk="1" latinLnBrk="0" hangingPunct="1">
        <a:lnSpc>
          <a:spcPct val="90000"/>
        </a:lnSpc>
        <a:spcBef>
          <a:spcPts val="1968"/>
        </a:spcBef>
        <a:buFont typeface="Arial" panose="020B0604020202020204" pitchFamily="34" charset="0"/>
        <a:buChar char="•"/>
        <a:defRPr sz="7087" kern="1200">
          <a:solidFill>
            <a:schemeClr val="tx1"/>
          </a:solidFill>
          <a:latin typeface="+mn-lt"/>
          <a:ea typeface="+mn-ea"/>
          <a:cs typeface="+mn-cs"/>
        </a:defRPr>
      </a:lvl8pPr>
      <a:lvl9pPr marL="15299969" indent="-899998" algn="l" defTabSz="3599993" rtl="0" eaLnBrk="1" latinLnBrk="0" hangingPunct="1">
        <a:lnSpc>
          <a:spcPct val="90000"/>
        </a:lnSpc>
        <a:spcBef>
          <a:spcPts val="1968"/>
        </a:spcBef>
        <a:buFont typeface="Arial" panose="020B0604020202020204" pitchFamily="34" charset="0"/>
        <a:buChar char="•"/>
        <a:defRPr sz="7087" kern="1200">
          <a:solidFill>
            <a:schemeClr val="tx1"/>
          </a:solidFill>
          <a:latin typeface="+mn-lt"/>
          <a:ea typeface="+mn-ea"/>
          <a:cs typeface="+mn-cs"/>
        </a:defRPr>
      </a:lvl9pPr>
    </p:bodyStyle>
    <p:otherStyle>
      <a:defPPr>
        <a:defRPr lang="en-US"/>
      </a:defPPr>
      <a:lvl1pPr marL="0" algn="l" defTabSz="3599993" rtl="0" eaLnBrk="1" latinLnBrk="0" hangingPunct="1">
        <a:defRPr sz="7087" kern="1200">
          <a:solidFill>
            <a:schemeClr val="tx1"/>
          </a:solidFill>
          <a:latin typeface="+mn-lt"/>
          <a:ea typeface="+mn-ea"/>
          <a:cs typeface="+mn-cs"/>
        </a:defRPr>
      </a:lvl1pPr>
      <a:lvl2pPr marL="1799996" algn="l" defTabSz="3599993" rtl="0" eaLnBrk="1" latinLnBrk="0" hangingPunct="1">
        <a:defRPr sz="7087" kern="1200">
          <a:solidFill>
            <a:schemeClr val="tx1"/>
          </a:solidFill>
          <a:latin typeface="+mn-lt"/>
          <a:ea typeface="+mn-ea"/>
          <a:cs typeface="+mn-cs"/>
        </a:defRPr>
      </a:lvl2pPr>
      <a:lvl3pPr marL="3599993" algn="l" defTabSz="3599993" rtl="0" eaLnBrk="1" latinLnBrk="0" hangingPunct="1">
        <a:defRPr sz="7087" kern="1200">
          <a:solidFill>
            <a:schemeClr val="tx1"/>
          </a:solidFill>
          <a:latin typeface="+mn-lt"/>
          <a:ea typeface="+mn-ea"/>
          <a:cs typeface="+mn-cs"/>
        </a:defRPr>
      </a:lvl3pPr>
      <a:lvl4pPr marL="5399989" algn="l" defTabSz="3599993" rtl="0" eaLnBrk="1" latinLnBrk="0" hangingPunct="1">
        <a:defRPr sz="7087" kern="1200">
          <a:solidFill>
            <a:schemeClr val="tx1"/>
          </a:solidFill>
          <a:latin typeface="+mn-lt"/>
          <a:ea typeface="+mn-ea"/>
          <a:cs typeface="+mn-cs"/>
        </a:defRPr>
      </a:lvl4pPr>
      <a:lvl5pPr marL="7199986" algn="l" defTabSz="3599993" rtl="0" eaLnBrk="1" latinLnBrk="0" hangingPunct="1">
        <a:defRPr sz="7087" kern="1200">
          <a:solidFill>
            <a:schemeClr val="tx1"/>
          </a:solidFill>
          <a:latin typeface="+mn-lt"/>
          <a:ea typeface="+mn-ea"/>
          <a:cs typeface="+mn-cs"/>
        </a:defRPr>
      </a:lvl5pPr>
      <a:lvl6pPr marL="8999982" algn="l" defTabSz="3599993" rtl="0" eaLnBrk="1" latinLnBrk="0" hangingPunct="1">
        <a:defRPr sz="7087" kern="1200">
          <a:solidFill>
            <a:schemeClr val="tx1"/>
          </a:solidFill>
          <a:latin typeface="+mn-lt"/>
          <a:ea typeface="+mn-ea"/>
          <a:cs typeface="+mn-cs"/>
        </a:defRPr>
      </a:lvl6pPr>
      <a:lvl7pPr marL="10799978" algn="l" defTabSz="3599993" rtl="0" eaLnBrk="1" latinLnBrk="0" hangingPunct="1">
        <a:defRPr sz="7087" kern="1200">
          <a:solidFill>
            <a:schemeClr val="tx1"/>
          </a:solidFill>
          <a:latin typeface="+mn-lt"/>
          <a:ea typeface="+mn-ea"/>
          <a:cs typeface="+mn-cs"/>
        </a:defRPr>
      </a:lvl7pPr>
      <a:lvl8pPr marL="12599975" algn="l" defTabSz="3599993" rtl="0" eaLnBrk="1" latinLnBrk="0" hangingPunct="1">
        <a:defRPr sz="7087" kern="1200">
          <a:solidFill>
            <a:schemeClr val="tx1"/>
          </a:solidFill>
          <a:latin typeface="+mn-lt"/>
          <a:ea typeface="+mn-ea"/>
          <a:cs typeface="+mn-cs"/>
        </a:defRPr>
      </a:lvl8pPr>
      <a:lvl9pPr marL="14399971" algn="l" defTabSz="3599993" rtl="0" eaLnBrk="1" latinLnBrk="0" hangingPunct="1">
        <a:defRPr sz="708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229F1833-8C39-2246-9212-E511415AEDDC}"/>
              </a:ext>
            </a:extLst>
          </p:cNvPr>
          <p:cNvPicPr>
            <a:picLocks noChangeAspect="1"/>
          </p:cNvPicPr>
          <p:nvPr/>
        </p:nvPicPr>
        <p:blipFill>
          <a:blip r:embed="rId2"/>
          <a:srcRect/>
          <a:stretch/>
        </p:blipFill>
        <p:spPr>
          <a:xfrm>
            <a:off x="0" y="-21265"/>
            <a:ext cx="36028210" cy="8527312"/>
          </a:xfrm>
          <a:prstGeom prst="rect">
            <a:avLst/>
          </a:prstGeom>
        </p:spPr>
      </p:pic>
      <p:sp>
        <p:nvSpPr>
          <p:cNvPr id="3" name="Subtítulo 2">
            <a:extLst>
              <a:ext uri="{FF2B5EF4-FFF2-40B4-BE49-F238E27FC236}">
                <a16:creationId xmlns:a16="http://schemas.microsoft.com/office/drawing/2014/main" id="{94E5852E-7E9A-1D43-B1CF-5A681476439C}"/>
              </a:ext>
            </a:extLst>
          </p:cNvPr>
          <p:cNvSpPr>
            <a:spLocks noGrp="1"/>
          </p:cNvSpPr>
          <p:nvPr>
            <p:ph type="subTitle" idx="1"/>
          </p:nvPr>
        </p:nvSpPr>
        <p:spPr>
          <a:xfrm>
            <a:off x="1077913" y="9655777"/>
            <a:ext cx="16381956" cy="5135324"/>
          </a:xfrm>
        </p:spPr>
        <p:txBody>
          <a:bodyPr>
            <a:noAutofit/>
          </a:bodyPr>
          <a:lstStyle/>
          <a:p>
            <a:pPr algn="just"/>
            <a:r>
              <a:rPr lang="es-CO" sz="4000" b="1" dirty="0">
                <a:solidFill>
                  <a:srgbClr val="005093"/>
                </a:solidFill>
                <a:latin typeface="Arial" panose="020B0604020202020204" pitchFamily="34" charset="0"/>
                <a:cs typeface="Arial" panose="020B0604020202020204" pitchFamily="34" charset="0"/>
              </a:rPr>
              <a:t>Subtítulo</a:t>
            </a:r>
          </a:p>
          <a:p>
            <a:pPr algn="just"/>
            <a:r>
              <a:rPr lang="es-CO" sz="3000" dirty="0">
                <a:latin typeface="Arial" panose="020B0604020202020204" pitchFamily="34" charset="0"/>
                <a:cs typeface="Arial" panose="020B0604020202020204" pitchFamily="34" charset="0"/>
              </a:rPr>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Donec pede justo, fringilla vel, aliquet nec, vulputate eget, arcu. In enim justo, rhoncus ut, imperdiet a, venenatis vitae, justo. Nullam dictum felis eu pede mollis pretium. Integer tincidunt. Cras dapibus. Vivamus elementum semper nisi. Aenean vulputate eleifend tellus. Aenean leo ligula, porttitor eu, consequat vitae, eleifend ac, enim. Aliquam lorem ante, dapibus in, viverra quis, feugiat</a:t>
            </a:r>
          </a:p>
        </p:txBody>
      </p:sp>
      <p:sp>
        <p:nvSpPr>
          <p:cNvPr id="10" name="Rectángulo 9">
            <a:extLst>
              <a:ext uri="{FF2B5EF4-FFF2-40B4-BE49-F238E27FC236}">
                <a16:creationId xmlns:a16="http://schemas.microsoft.com/office/drawing/2014/main" id="{4810C5DF-A465-E943-B7B0-FE199343CCEF}"/>
              </a:ext>
            </a:extLst>
          </p:cNvPr>
          <p:cNvSpPr/>
          <p:nvPr/>
        </p:nvSpPr>
        <p:spPr>
          <a:xfrm>
            <a:off x="1077913" y="8535732"/>
            <a:ext cx="16381956" cy="648000"/>
          </a:xfrm>
          <a:prstGeom prst="rect">
            <a:avLst/>
          </a:prstGeom>
          <a:solidFill>
            <a:srgbClr val="E4E5E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4000" b="1" dirty="0">
                <a:solidFill>
                  <a:srgbClr val="005093"/>
                </a:solidFill>
                <a:latin typeface="Arial" panose="020B0604020202020204" pitchFamily="34" charset="0"/>
                <a:cs typeface="Arial" panose="020B0604020202020204" pitchFamily="34" charset="0"/>
              </a:rPr>
              <a:t>Introducción</a:t>
            </a:r>
          </a:p>
        </p:txBody>
      </p:sp>
      <p:sp>
        <p:nvSpPr>
          <p:cNvPr id="11" name="Rectángulo 10">
            <a:extLst>
              <a:ext uri="{FF2B5EF4-FFF2-40B4-BE49-F238E27FC236}">
                <a16:creationId xmlns:a16="http://schemas.microsoft.com/office/drawing/2014/main" id="{99886E65-982B-994A-BE71-A764BA6AB424}"/>
              </a:ext>
            </a:extLst>
          </p:cNvPr>
          <p:cNvSpPr/>
          <p:nvPr/>
        </p:nvSpPr>
        <p:spPr>
          <a:xfrm>
            <a:off x="1077913" y="15926430"/>
            <a:ext cx="16381956" cy="648000"/>
          </a:xfrm>
          <a:prstGeom prst="rect">
            <a:avLst/>
          </a:prstGeom>
          <a:solidFill>
            <a:srgbClr val="E4E5E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4000" b="1" dirty="0">
                <a:solidFill>
                  <a:srgbClr val="005093"/>
                </a:solidFill>
                <a:latin typeface="Arial" panose="020B0604020202020204" pitchFamily="34" charset="0"/>
                <a:cs typeface="Arial" panose="020B0604020202020204" pitchFamily="34" charset="0"/>
              </a:rPr>
              <a:t>Metodología</a:t>
            </a:r>
          </a:p>
        </p:txBody>
      </p:sp>
      <p:sp>
        <p:nvSpPr>
          <p:cNvPr id="12" name="Rectángulo 11">
            <a:extLst>
              <a:ext uri="{FF2B5EF4-FFF2-40B4-BE49-F238E27FC236}">
                <a16:creationId xmlns:a16="http://schemas.microsoft.com/office/drawing/2014/main" id="{00BCD282-6996-2A4E-BF79-860E3B92A73A}"/>
              </a:ext>
            </a:extLst>
          </p:cNvPr>
          <p:cNvSpPr/>
          <p:nvPr/>
        </p:nvSpPr>
        <p:spPr>
          <a:xfrm>
            <a:off x="1077913" y="22316903"/>
            <a:ext cx="16381956" cy="648000"/>
          </a:xfrm>
          <a:prstGeom prst="rect">
            <a:avLst/>
          </a:prstGeom>
          <a:solidFill>
            <a:srgbClr val="E4E5E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4000" b="1" dirty="0">
                <a:solidFill>
                  <a:srgbClr val="005093"/>
                </a:solidFill>
                <a:latin typeface="Arial" panose="020B0604020202020204" pitchFamily="34" charset="0"/>
                <a:cs typeface="Arial" panose="020B0604020202020204" pitchFamily="34" charset="0"/>
              </a:rPr>
              <a:t>Resultados</a:t>
            </a:r>
          </a:p>
        </p:txBody>
      </p:sp>
      <p:sp>
        <p:nvSpPr>
          <p:cNvPr id="13" name="Rectángulo 12">
            <a:extLst>
              <a:ext uri="{FF2B5EF4-FFF2-40B4-BE49-F238E27FC236}">
                <a16:creationId xmlns:a16="http://schemas.microsoft.com/office/drawing/2014/main" id="{BE9A93D7-3B88-9442-BD9C-E00F68ACF8D1}"/>
              </a:ext>
            </a:extLst>
          </p:cNvPr>
          <p:cNvSpPr/>
          <p:nvPr/>
        </p:nvSpPr>
        <p:spPr>
          <a:xfrm>
            <a:off x="18588311" y="14773249"/>
            <a:ext cx="16333514" cy="648000"/>
          </a:xfrm>
          <a:prstGeom prst="rect">
            <a:avLst/>
          </a:prstGeom>
          <a:solidFill>
            <a:srgbClr val="E4E5E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4000" b="1" dirty="0">
                <a:solidFill>
                  <a:srgbClr val="005093"/>
                </a:solidFill>
                <a:latin typeface="Arial" panose="020B0604020202020204" pitchFamily="34" charset="0"/>
                <a:cs typeface="Arial" panose="020B0604020202020204" pitchFamily="34" charset="0"/>
              </a:rPr>
              <a:t>Conclusión</a:t>
            </a:r>
          </a:p>
        </p:txBody>
      </p:sp>
      <p:sp>
        <p:nvSpPr>
          <p:cNvPr id="14" name="Rectángulo 13">
            <a:extLst>
              <a:ext uri="{FF2B5EF4-FFF2-40B4-BE49-F238E27FC236}">
                <a16:creationId xmlns:a16="http://schemas.microsoft.com/office/drawing/2014/main" id="{98B54582-53B9-4A4C-B65B-6E9F43FC47F0}"/>
              </a:ext>
            </a:extLst>
          </p:cNvPr>
          <p:cNvSpPr/>
          <p:nvPr/>
        </p:nvSpPr>
        <p:spPr>
          <a:xfrm>
            <a:off x="18588311" y="19569934"/>
            <a:ext cx="16333514" cy="648000"/>
          </a:xfrm>
          <a:prstGeom prst="rect">
            <a:avLst/>
          </a:prstGeom>
          <a:solidFill>
            <a:srgbClr val="E4E5E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4000" b="1" dirty="0">
                <a:solidFill>
                  <a:srgbClr val="005093"/>
                </a:solidFill>
                <a:latin typeface="Arial" panose="020B0604020202020204" pitchFamily="34" charset="0"/>
                <a:cs typeface="Arial" panose="020B0604020202020204" pitchFamily="34" charset="0"/>
              </a:rPr>
              <a:t>Agradecimientos</a:t>
            </a:r>
          </a:p>
        </p:txBody>
      </p:sp>
      <p:sp>
        <p:nvSpPr>
          <p:cNvPr id="15" name="Rectángulo 14">
            <a:extLst>
              <a:ext uri="{FF2B5EF4-FFF2-40B4-BE49-F238E27FC236}">
                <a16:creationId xmlns:a16="http://schemas.microsoft.com/office/drawing/2014/main" id="{9E476333-C251-C545-A82B-11C50B67A8F0}"/>
              </a:ext>
            </a:extLst>
          </p:cNvPr>
          <p:cNvSpPr/>
          <p:nvPr/>
        </p:nvSpPr>
        <p:spPr>
          <a:xfrm>
            <a:off x="18588311" y="25863822"/>
            <a:ext cx="16333514" cy="648000"/>
          </a:xfrm>
          <a:prstGeom prst="rect">
            <a:avLst/>
          </a:prstGeom>
          <a:solidFill>
            <a:srgbClr val="E4E5E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4000" b="1" dirty="0">
                <a:solidFill>
                  <a:srgbClr val="005093"/>
                </a:solidFill>
                <a:latin typeface="Arial" panose="020B0604020202020204" pitchFamily="34" charset="0"/>
                <a:cs typeface="Arial" panose="020B0604020202020204" pitchFamily="34" charset="0"/>
              </a:rPr>
              <a:t>Referencias</a:t>
            </a:r>
          </a:p>
        </p:txBody>
      </p:sp>
      <p:sp>
        <p:nvSpPr>
          <p:cNvPr id="16" name="Subtítulo 2">
            <a:extLst>
              <a:ext uri="{FF2B5EF4-FFF2-40B4-BE49-F238E27FC236}">
                <a16:creationId xmlns:a16="http://schemas.microsoft.com/office/drawing/2014/main" id="{49A6E9C4-93B3-094E-B3C0-8E8764DEDE21}"/>
              </a:ext>
            </a:extLst>
          </p:cNvPr>
          <p:cNvSpPr txBox="1">
            <a:spLocks/>
          </p:cNvSpPr>
          <p:nvPr/>
        </p:nvSpPr>
        <p:spPr>
          <a:xfrm>
            <a:off x="1077913" y="17601645"/>
            <a:ext cx="16381956" cy="3592841"/>
          </a:xfrm>
          <a:prstGeom prst="rect">
            <a:avLst/>
          </a:prstGeom>
        </p:spPr>
        <p:txBody>
          <a:bodyPr vert="horz" lIns="91440" tIns="45720" rIns="91440" bIns="45720" rtlCol="0">
            <a:noAutofit/>
          </a:bodyPr>
          <a:lstStyle>
            <a:lvl1pPr marL="0" indent="0" algn="ctr" defTabSz="3239902" rtl="0" eaLnBrk="1" latinLnBrk="0" hangingPunct="1">
              <a:lnSpc>
                <a:spcPct val="90000"/>
              </a:lnSpc>
              <a:spcBef>
                <a:spcPts val="3543"/>
              </a:spcBef>
              <a:buFont typeface="Arial" panose="020B0604020202020204" pitchFamily="34" charset="0"/>
              <a:buNone/>
              <a:defRPr sz="8504" kern="1200">
                <a:solidFill>
                  <a:schemeClr val="tx1"/>
                </a:solidFill>
                <a:latin typeface="+mn-lt"/>
                <a:ea typeface="+mn-ea"/>
                <a:cs typeface="+mn-cs"/>
              </a:defRPr>
            </a:lvl1pPr>
            <a:lvl2pPr marL="1619951" indent="0" algn="ctr" defTabSz="3239902" rtl="0" eaLnBrk="1" latinLnBrk="0" hangingPunct="1">
              <a:lnSpc>
                <a:spcPct val="90000"/>
              </a:lnSpc>
              <a:spcBef>
                <a:spcPts val="1772"/>
              </a:spcBef>
              <a:buFont typeface="Arial" panose="020B0604020202020204" pitchFamily="34" charset="0"/>
              <a:buNone/>
              <a:defRPr sz="7086" kern="1200">
                <a:solidFill>
                  <a:schemeClr val="tx1"/>
                </a:solidFill>
                <a:latin typeface="+mn-lt"/>
                <a:ea typeface="+mn-ea"/>
                <a:cs typeface="+mn-cs"/>
              </a:defRPr>
            </a:lvl2pPr>
            <a:lvl3pPr marL="3239902" indent="0" algn="ctr" defTabSz="3239902" rtl="0" eaLnBrk="1" latinLnBrk="0" hangingPunct="1">
              <a:lnSpc>
                <a:spcPct val="90000"/>
              </a:lnSpc>
              <a:spcBef>
                <a:spcPts val="1772"/>
              </a:spcBef>
              <a:buFont typeface="Arial" panose="020B0604020202020204" pitchFamily="34" charset="0"/>
              <a:buNone/>
              <a:defRPr sz="6378" kern="1200">
                <a:solidFill>
                  <a:schemeClr val="tx1"/>
                </a:solidFill>
                <a:latin typeface="+mn-lt"/>
                <a:ea typeface="+mn-ea"/>
                <a:cs typeface="+mn-cs"/>
              </a:defRPr>
            </a:lvl3pPr>
            <a:lvl4pPr marL="4859853"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4pPr>
            <a:lvl5pPr marL="6479804"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5pPr>
            <a:lvl6pPr marL="8099755"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6pPr>
            <a:lvl7pPr marL="9719706"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7pPr>
            <a:lvl8pPr marL="11339657"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8pPr>
            <a:lvl9pPr marL="12959608"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9pPr>
          </a:lstStyle>
          <a:p>
            <a:pPr algn="just"/>
            <a:r>
              <a:rPr lang="es-CO" sz="3000" dirty="0">
                <a:latin typeface="Arial" panose="020B0604020202020204" pitchFamily="34" charset="0"/>
                <a:cs typeface="Arial" panose="020B0604020202020204" pitchFamily="34" charset="0"/>
              </a:rPr>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Donec pede justo, fringilla vel, aliquet nec, vulputate eget, arcu. In enim justo, rhoncus ut, imperdiet a, venenatis vitae, justo. Nullam dictum felis eu pede mollis pretium. Integer tincidunt. Cras dapibus. Vivamus elementum semper nisi. Aenean vulputate eleifend tellus. Aenean leo ligula, porttitor eu, consequat vitae, eleifend ac, enim. Aliquam lorem ante, dapibus in, viverra quis, feugiat</a:t>
            </a:r>
          </a:p>
        </p:txBody>
      </p:sp>
      <p:sp>
        <p:nvSpPr>
          <p:cNvPr id="17" name="Subtítulo 2">
            <a:extLst>
              <a:ext uri="{FF2B5EF4-FFF2-40B4-BE49-F238E27FC236}">
                <a16:creationId xmlns:a16="http://schemas.microsoft.com/office/drawing/2014/main" id="{23B95473-3F3F-DF40-8783-992DDAD4F9E6}"/>
              </a:ext>
            </a:extLst>
          </p:cNvPr>
          <p:cNvSpPr txBox="1">
            <a:spLocks/>
          </p:cNvSpPr>
          <p:nvPr/>
        </p:nvSpPr>
        <p:spPr>
          <a:xfrm>
            <a:off x="1077913" y="29484540"/>
            <a:ext cx="16381956" cy="576360"/>
          </a:xfrm>
          <a:prstGeom prst="rect">
            <a:avLst/>
          </a:prstGeom>
        </p:spPr>
        <p:txBody>
          <a:bodyPr vert="horz" lIns="91440" tIns="45720" rIns="91440" bIns="45720" rtlCol="0">
            <a:noAutofit/>
          </a:bodyPr>
          <a:lstStyle>
            <a:lvl1pPr marL="0" indent="0" algn="ctr" defTabSz="3239902" rtl="0" eaLnBrk="1" latinLnBrk="0" hangingPunct="1">
              <a:lnSpc>
                <a:spcPct val="90000"/>
              </a:lnSpc>
              <a:spcBef>
                <a:spcPts val="3543"/>
              </a:spcBef>
              <a:buFont typeface="Arial" panose="020B0604020202020204" pitchFamily="34" charset="0"/>
              <a:buNone/>
              <a:defRPr sz="8504" kern="1200">
                <a:solidFill>
                  <a:schemeClr val="tx1"/>
                </a:solidFill>
                <a:latin typeface="+mn-lt"/>
                <a:ea typeface="+mn-ea"/>
                <a:cs typeface="+mn-cs"/>
              </a:defRPr>
            </a:lvl1pPr>
            <a:lvl2pPr marL="1619951" indent="0" algn="ctr" defTabSz="3239902" rtl="0" eaLnBrk="1" latinLnBrk="0" hangingPunct="1">
              <a:lnSpc>
                <a:spcPct val="90000"/>
              </a:lnSpc>
              <a:spcBef>
                <a:spcPts val="1772"/>
              </a:spcBef>
              <a:buFont typeface="Arial" panose="020B0604020202020204" pitchFamily="34" charset="0"/>
              <a:buNone/>
              <a:defRPr sz="7086" kern="1200">
                <a:solidFill>
                  <a:schemeClr val="tx1"/>
                </a:solidFill>
                <a:latin typeface="+mn-lt"/>
                <a:ea typeface="+mn-ea"/>
                <a:cs typeface="+mn-cs"/>
              </a:defRPr>
            </a:lvl2pPr>
            <a:lvl3pPr marL="3239902" indent="0" algn="ctr" defTabSz="3239902" rtl="0" eaLnBrk="1" latinLnBrk="0" hangingPunct="1">
              <a:lnSpc>
                <a:spcPct val="90000"/>
              </a:lnSpc>
              <a:spcBef>
                <a:spcPts val="1772"/>
              </a:spcBef>
              <a:buFont typeface="Arial" panose="020B0604020202020204" pitchFamily="34" charset="0"/>
              <a:buNone/>
              <a:defRPr sz="6378" kern="1200">
                <a:solidFill>
                  <a:schemeClr val="tx1"/>
                </a:solidFill>
                <a:latin typeface="+mn-lt"/>
                <a:ea typeface="+mn-ea"/>
                <a:cs typeface="+mn-cs"/>
              </a:defRPr>
            </a:lvl3pPr>
            <a:lvl4pPr marL="4859853"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4pPr>
            <a:lvl5pPr marL="6479804"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5pPr>
            <a:lvl6pPr marL="8099755"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6pPr>
            <a:lvl7pPr marL="9719706"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7pPr>
            <a:lvl8pPr marL="11339657"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8pPr>
            <a:lvl9pPr marL="12959608"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9pPr>
          </a:lstStyle>
          <a:p>
            <a:pPr algn="just"/>
            <a:r>
              <a:rPr lang="es-CO" sz="2500" b="1" dirty="0">
                <a:latin typeface="Arial" panose="020B0604020202020204" pitchFamily="34" charset="0"/>
                <a:cs typeface="Arial" panose="020B0604020202020204" pitchFamily="34" charset="0"/>
              </a:rPr>
              <a:t>Grafica 1. </a:t>
            </a:r>
            <a:r>
              <a:rPr lang="es-CO" sz="2800" dirty="0">
                <a:latin typeface="Arial" panose="020B0604020202020204" pitchFamily="34" charset="0"/>
                <a:cs typeface="Arial" panose="020B0604020202020204" pitchFamily="34" charset="0"/>
              </a:rPr>
              <a:t>Lorem ipsum dolor sit amet, consectetuer adipiscing elit. </a:t>
            </a:r>
            <a:endParaRPr lang="es-CO" sz="2500" dirty="0">
              <a:latin typeface="Arial" panose="020B0604020202020204" pitchFamily="34" charset="0"/>
              <a:cs typeface="Arial" panose="020B0604020202020204" pitchFamily="34" charset="0"/>
            </a:endParaRPr>
          </a:p>
        </p:txBody>
      </p:sp>
      <p:sp>
        <p:nvSpPr>
          <p:cNvPr id="18" name="Subtítulo 2">
            <a:extLst>
              <a:ext uri="{FF2B5EF4-FFF2-40B4-BE49-F238E27FC236}">
                <a16:creationId xmlns:a16="http://schemas.microsoft.com/office/drawing/2014/main" id="{7F0B8A43-5A90-B343-93A5-E4B2EF0F986E}"/>
              </a:ext>
            </a:extLst>
          </p:cNvPr>
          <p:cNvSpPr txBox="1">
            <a:spLocks/>
          </p:cNvSpPr>
          <p:nvPr/>
        </p:nvSpPr>
        <p:spPr>
          <a:xfrm>
            <a:off x="18588311" y="8649230"/>
            <a:ext cx="16333514" cy="576360"/>
          </a:xfrm>
          <a:prstGeom prst="rect">
            <a:avLst/>
          </a:prstGeom>
        </p:spPr>
        <p:txBody>
          <a:bodyPr vert="horz" lIns="91440" tIns="45720" rIns="91440" bIns="45720" rtlCol="0">
            <a:noAutofit/>
          </a:bodyPr>
          <a:lstStyle>
            <a:lvl1pPr marL="0" indent="0" algn="ctr" defTabSz="3239902" rtl="0" eaLnBrk="1" latinLnBrk="0" hangingPunct="1">
              <a:lnSpc>
                <a:spcPct val="90000"/>
              </a:lnSpc>
              <a:spcBef>
                <a:spcPts val="3543"/>
              </a:spcBef>
              <a:buFont typeface="Arial" panose="020B0604020202020204" pitchFamily="34" charset="0"/>
              <a:buNone/>
              <a:defRPr sz="8504" kern="1200">
                <a:solidFill>
                  <a:schemeClr val="tx1"/>
                </a:solidFill>
                <a:latin typeface="+mn-lt"/>
                <a:ea typeface="+mn-ea"/>
                <a:cs typeface="+mn-cs"/>
              </a:defRPr>
            </a:lvl1pPr>
            <a:lvl2pPr marL="1619951" indent="0" algn="ctr" defTabSz="3239902" rtl="0" eaLnBrk="1" latinLnBrk="0" hangingPunct="1">
              <a:lnSpc>
                <a:spcPct val="90000"/>
              </a:lnSpc>
              <a:spcBef>
                <a:spcPts val="1772"/>
              </a:spcBef>
              <a:buFont typeface="Arial" panose="020B0604020202020204" pitchFamily="34" charset="0"/>
              <a:buNone/>
              <a:defRPr sz="7086" kern="1200">
                <a:solidFill>
                  <a:schemeClr val="tx1"/>
                </a:solidFill>
                <a:latin typeface="+mn-lt"/>
                <a:ea typeface="+mn-ea"/>
                <a:cs typeface="+mn-cs"/>
              </a:defRPr>
            </a:lvl2pPr>
            <a:lvl3pPr marL="3239902" indent="0" algn="ctr" defTabSz="3239902" rtl="0" eaLnBrk="1" latinLnBrk="0" hangingPunct="1">
              <a:lnSpc>
                <a:spcPct val="90000"/>
              </a:lnSpc>
              <a:spcBef>
                <a:spcPts val="1772"/>
              </a:spcBef>
              <a:buFont typeface="Arial" panose="020B0604020202020204" pitchFamily="34" charset="0"/>
              <a:buNone/>
              <a:defRPr sz="6378" kern="1200">
                <a:solidFill>
                  <a:schemeClr val="tx1"/>
                </a:solidFill>
                <a:latin typeface="+mn-lt"/>
                <a:ea typeface="+mn-ea"/>
                <a:cs typeface="+mn-cs"/>
              </a:defRPr>
            </a:lvl3pPr>
            <a:lvl4pPr marL="4859853"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4pPr>
            <a:lvl5pPr marL="6479804"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5pPr>
            <a:lvl6pPr marL="8099755"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6pPr>
            <a:lvl7pPr marL="9719706"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7pPr>
            <a:lvl8pPr marL="11339657"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8pPr>
            <a:lvl9pPr marL="12959608"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9pPr>
          </a:lstStyle>
          <a:p>
            <a:pPr algn="just"/>
            <a:r>
              <a:rPr lang="es-CO" sz="2500" b="1" dirty="0">
                <a:latin typeface="Arial" panose="020B0604020202020204" pitchFamily="34" charset="0"/>
                <a:cs typeface="Arial" panose="020B0604020202020204" pitchFamily="34" charset="0"/>
              </a:rPr>
              <a:t>Tabla 1. </a:t>
            </a:r>
            <a:r>
              <a:rPr lang="es-CO" sz="2800" dirty="0">
                <a:latin typeface="Arial" panose="020B0604020202020204" pitchFamily="34" charset="0"/>
                <a:cs typeface="Arial" panose="020B0604020202020204" pitchFamily="34" charset="0"/>
              </a:rPr>
              <a:t>Lorem ipsum dolor sit amet, consectetuer adipiscing elit. </a:t>
            </a:r>
            <a:endParaRPr lang="es-CO" sz="2500" dirty="0">
              <a:latin typeface="Arial" panose="020B0604020202020204" pitchFamily="34" charset="0"/>
              <a:cs typeface="Arial" panose="020B0604020202020204" pitchFamily="34" charset="0"/>
            </a:endParaRPr>
          </a:p>
        </p:txBody>
      </p:sp>
      <p:sp>
        <p:nvSpPr>
          <p:cNvPr id="27" name="Subtítulo 2">
            <a:extLst>
              <a:ext uri="{FF2B5EF4-FFF2-40B4-BE49-F238E27FC236}">
                <a16:creationId xmlns:a16="http://schemas.microsoft.com/office/drawing/2014/main" id="{4BF4F0C7-DE30-B04B-9A5E-E3C36B4ABAC2}"/>
              </a:ext>
            </a:extLst>
          </p:cNvPr>
          <p:cNvSpPr txBox="1">
            <a:spLocks/>
          </p:cNvSpPr>
          <p:nvPr/>
        </p:nvSpPr>
        <p:spPr>
          <a:xfrm>
            <a:off x="15506609" y="2069731"/>
            <a:ext cx="19415216" cy="1070729"/>
          </a:xfrm>
          <a:prstGeom prst="rect">
            <a:avLst/>
          </a:prstGeom>
        </p:spPr>
        <p:txBody>
          <a:bodyPr vert="horz" lIns="91440" tIns="45720" rIns="91440" bIns="45720" rtlCol="0">
            <a:noAutofit/>
          </a:bodyPr>
          <a:lstStyle>
            <a:lvl1pPr marL="0" indent="0" algn="ctr" defTabSz="3239902" rtl="0" eaLnBrk="1" latinLnBrk="0" hangingPunct="1">
              <a:lnSpc>
                <a:spcPct val="90000"/>
              </a:lnSpc>
              <a:spcBef>
                <a:spcPts val="3543"/>
              </a:spcBef>
              <a:buFont typeface="Arial" panose="020B0604020202020204" pitchFamily="34" charset="0"/>
              <a:buNone/>
              <a:defRPr sz="8504" kern="1200">
                <a:solidFill>
                  <a:schemeClr val="tx1"/>
                </a:solidFill>
                <a:latin typeface="+mn-lt"/>
                <a:ea typeface="+mn-ea"/>
                <a:cs typeface="+mn-cs"/>
              </a:defRPr>
            </a:lvl1pPr>
            <a:lvl2pPr marL="1619951" indent="0" algn="ctr" defTabSz="3239902" rtl="0" eaLnBrk="1" latinLnBrk="0" hangingPunct="1">
              <a:lnSpc>
                <a:spcPct val="90000"/>
              </a:lnSpc>
              <a:spcBef>
                <a:spcPts val="1772"/>
              </a:spcBef>
              <a:buFont typeface="Arial" panose="020B0604020202020204" pitchFamily="34" charset="0"/>
              <a:buNone/>
              <a:defRPr sz="7086" kern="1200">
                <a:solidFill>
                  <a:schemeClr val="tx1"/>
                </a:solidFill>
                <a:latin typeface="+mn-lt"/>
                <a:ea typeface="+mn-ea"/>
                <a:cs typeface="+mn-cs"/>
              </a:defRPr>
            </a:lvl2pPr>
            <a:lvl3pPr marL="3239902" indent="0" algn="ctr" defTabSz="3239902" rtl="0" eaLnBrk="1" latinLnBrk="0" hangingPunct="1">
              <a:lnSpc>
                <a:spcPct val="90000"/>
              </a:lnSpc>
              <a:spcBef>
                <a:spcPts val="1772"/>
              </a:spcBef>
              <a:buFont typeface="Arial" panose="020B0604020202020204" pitchFamily="34" charset="0"/>
              <a:buNone/>
              <a:defRPr sz="6378" kern="1200">
                <a:solidFill>
                  <a:schemeClr val="tx1"/>
                </a:solidFill>
                <a:latin typeface="+mn-lt"/>
                <a:ea typeface="+mn-ea"/>
                <a:cs typeface="+mn-cs"/>
              </a:defRPr>
            </a:lvl3pPr>
            <a:lvl4pPr marL="4859853"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4pPr>
            <a:lvl5pPr marL="6479804"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5pPr>
            <a:lvl6pPr marL="8099755"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6pPr>
            <a:lvl7pPr marL="9719706"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7pPr>
            <a:lvl8pPr marL="11339657"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8pPr>
            <a:lvl9pPr marL="12959608"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9pPr>
          </a:lstStyle>
          <a:p>
            <a:pPr algn="r"/>
            <a:r>
              <a:rPr lang="es-CO" sz="8000" b="1" dirty="0">
                <a:solidFill>
                  <a:schemeClr val="bg1"/>
                </a:solidFill>
                <a:latin typeface="Arial" panose="020B0604020202020204" pitchFamily="34" charset="0"/>
                <a:cs typeface="Arial" panose="020B0604020202020204" pitchFamily="34" charset="0"/>
              </a:rPr>
              <a:t>TITULO PRINCIPAL</a:t>
            </a:r>
          </a:p>
        </p:txBody>
      </p:sp>
      <p:sp>
        <p:nvSpPr>
          <p:cNvPr id="29" name="Subtítulo 2">
            <a:extLst>
              <a:ext uri="{FF2B5EF4-FFF2-40B4-BE49-F238E27FC236}">
                <a16:creationId xmlns:a16="http://schemas.microsoft.com/office/drawing/2014/main" id="{CA3D289C-D4D0-9046-9590-180904D62CFD}"/>
              </a:ext>
            </a:extLst>
          </p:cNvPr>
          <p:cNvSpPr txBox="1">
            <a:spLocks/>
          </p:cNvSpPr>
          <p:nvPr/>
        </p:nvSpPr>
        <p:spPr>
          <a:xfrm>
            <a:off x="15506609" y="3897160"/>
            <a:ext cx="19415216" cy="574462"/>
          </a:xfrm>
          <a:prstGeom prst="rect">
            <a:avLst/>
          </a:prstGeom>
        </p:spPr>
        <p:txBody>
          <a:bodyPr vert="horz" lIns="91440" tIns="45720" rIns="91440" bIns="45720" rtlCol="0">
            <a:noAutofit/>
          </a:bodyPr>
          <a:lstStyle>
            <a:lvl1pPr marL="0" indent="0" algn="ctr" defTabSz="3239902" rtl="0" eaLnBrk="1" latinLnBrk="0" hangingPunct="1">
              <a:lnSpc>
                <a:spcPct val="90000"/>
              </a:lnSpc>
              <a:spcBef>
                <a:spcPts val="3543"/>
              </a:spcBef>
              <a:buFont typeface="Arial" panose="020B0604020202020204" pitchFamily="34" charset="0"/>
              <a:buNone/>
              <a:defRPr sz="8504" kern="1200">
                <a:solidFill>
                  <a:schemeClr val="tx1"/>
                </a:solidFill>
                <a:latin typeface="+mn-lt"/>
                <a:ea typeface="+mn-ea"/>
                <a:cs typeface="+mn-cs"/>
              </a:defRPr>
            </a:lvl1pPr>
            <a:lvl2pPr marL="1619951" indent="0" algn="ctr" defTabSz="3239902" rtl="0" eaLnBrk="1" latinLnBrk="0" hangingPunct="1">
              <a:lnSpc>
                <a:spcPct val="90000"/>
              </a:lnSpc>
              <a:spcBef>
                <a:spcPts val="1772"/>
              </a:spcBef>
              <a:buFont typeface="Arial" panose="020B0604020202020204" pitchFamily="34" charset="0"/>
              <a:buNone/>
              <a:defRPr sz="7086" kern="1200">
                <a:solidFill>
                  <a:schemeClr val="tx1"/>
                </a:solidFill>
                <a:latin typeface="+mn-lt"/>
                <a:ea typeface="+mn-ea"/>
                <a:cs typeface="+mn-cs"/>
              </a:defRPr>
            </a:lvl2pPr>
            <a:lvl3pPr marL="3239902" indent="0" algn="ctr" defTabSz="3239902" rtl="0" eaLnBrk="1" latinLnBrk="0" hangingPunct="1">
              <a:lnSpc>
                <a:spcPct val="90000"/>
              </a:lnSpc>
              <a:spcBef>
                <a:spcPts val="1772"/>
              </a:spcBef>
              <a:buFont typeface="Arial" panose="020B0604020202020204" pitchFamily="34" charset="0"/>
              <a:buNone/>
              <a:defRPr sz="6378" kern="1200">
                <a:solidFill>
                  <a:schemeClr val="tx1"/>
                </a:solidFill>
                <a:latin typeface="+mn-lt"/>
                <a:ea typeface="+mn-ea"/>
                <a:cs typeface="+mn-cs"/>
              </a:defRPr>
            </a:lvl3pPr>
            <a:lvl4pPr marL="4859853"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4pPr>
            <a:lvl5pPr marL="6479804"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5pPr>
            <a:lvl6pPr marL="8099755"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6pPr>
            <a:lvl7pPr marL="9719706"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7pPr>
            <a:lvl8pPr marL="11339657"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8pPr>
            <a:lvl9pPr marL="12959608"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9pPr>
          </a:lstStyle>
          <a:p>
            <a:pPr algn="r"/>
            <a:r>
              <a:rPr lang="es-CO" sz="4000" b="1" dirty="0">
                <a:solidFill>
                  <a:schemeClr val="bg1"/>
                </a:solidFill>
                <a:latin typeface="Arial" panose="020B0604020202020204" pitchFamily="34" charset="0"/>
                <a:cs typeface="Arial" panose="020B0604020202020204" pitchFamily="34" charset="0"/>
              </a:rPr>
              <a:t>Nombre autores</a:t>
            </a:r>
          </a:p>
        </p:txBody>
      </p:sp>
      <p:sp>
        <p:nvSpPr>
          <p:cNvPr id="30" name="Subtítulo 2">
            <a:extLst>
              <a:ext uri="{FF2B5EF4-FFF2-40B4-BE49-F238E27FC236}">
                <a16:creationId xmlns:a16="http://schemas.microsoft.com/office/drawing/2014/main" id="{A6515F4E-4F5E-DB49-AD2A-0E7BBD265667}"/>
              </a:ext>
            </a:extLst>
          </p:cNvPr>
          <p:cNvSpPr txBox="1">
            <a:spLocks/>
          </p:cNvSpPr>
          <p:nvPr/>
        </p:nvSpPr>
        <p:spPr>
          <a:xfrm>
            <a:off x="18540413" y="5421623"/>
            <a:ext cx="16381412" cy="1829782"/>
          </a:xfrm>
          <a:prstGeom prst="rect">
            <a:avLst/>
          </a:prstGeom>
        </p:spPr>
        <p:txBody>
          <a:bodyPr vert="horz" lIns="91440" tIns="45720" rIns="91440" bIns="45720" rtlCol="0">
            <a:noAutofit/>
          </a:bodyPr>
          <a:lstStyle>
            <a:lvl1pPr marL="0" indent="0" algn="ctr" defTabSz="3239902" rtl="0" eaLnBrk="1" latinLnBrk="0" hangingPunct="1">
              <a:lnSpc>
                <a:spcPct val="90000"/>
              </a:lnSpc>
              <a:spcBef>
                <a:spcPts val="3543"/>
              </a:spcBef>
              <a:buFont typeface="Arial" panose="020B0604020202020204" pitchFamily="34" charset="0"/>
              <a:buNone/>
              <a:defRPr sz="8504" kern="1200">
                <a:solidFill>
                  <a:schemeClr val="tx1"/>
                </a:solidFill>
                <a:latin typeface="+mn-lt"/>
                <a:ea typeface="+mn-ea"/>
                <a:cs typeface="+mn-cs"/>
              </a:defRPr>
            </a:lvl1pPr>
            <a:lvl2pPr marL="1619951" indent="0" algn="ctr" defTabSz="3239902" rtl="0" eaLnBrk="1" latinLnBrk="0" hangingPunct="1">
              <a:lnSpc>
                <a:spcPct val="90000"/>
              </a:lnSpc>
              <a:spcBef>
                <a:spcPts val="1772"/>
              </a:spcBef>
              <a:buFont typeface="Arial" panose="020B0604020202020204" pitchFamily="34" charset="0"/>
              <a:buNone/>
              <a:defRPr sz="7086" kern="1200">
                <a:solidFill>
                  <a:schemeClr val="tx1"/>
                </a:solidFill>
                <a:latin typeface="+mn-lt"/>
                <a:ea typeface="+mn-ea"/>
                <a:cs typeface="+mn-cs"/>
              </a:defRPr>
            </a:lvl2pPr>
            <a:lvl3pPr marL="3239902" indent="0" algn="ctr" defTabSz="3239902" rtl="0" eaLnBrk="1" latinLnBrk="0" hangingPunct="1">
              <a:lnSpc>
                <a:spcPct val="90000"/>
              </a:lnSpc>
              <a:spcBef>
                <a:spcPts val="1772"/>
              </a:spcBef>
              <a:buFont typeface="Arial" panose="020B0604020202020204" pitchFamily="34" charset="0"/>
              <a:buNone/>
              <a:defRPr sz="6378" kern="1200">
                <a:solidFill>
                  <a:schemeClr val="tx1"/>
                </a:solidFill>
                <a:latin typeface="+mn-lt"/>
                <a:ea typeface="+mn-ea"/>
                <a:cs typeface="+mn-cs"/>
              </a:defRPr>
            </a:lvl3pPr>
            <a:lvl4pPr marL="4859853"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4pPr>
            <a:lvl5pPr marL="6479804"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5pPr>
            <a:lvl6pPr marL="8099755"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6pPr>
            <a:lvl7pPr marL="9719706"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7pPr>
            <a:lvl8pPr marL="11339657"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8pPr>
            <a:lvl9pPr marL="12959608" indent="0" algn="ctr" defTabSz="3239902" rtl="0" eaLnBrk="1" latinLnBrk="0" hangingPunct="1">
              <a:lnSpc>
                <a:spcPct val="90000"/>
              </a:lnSpc>
              <a:spcBef>
                <a:spcPts val="1772"/>
              </a:spcBef>
              <a:buFont typeface="Arial" panose="020B0604020202020204" pitchFamily="34" charset="0"/>
              <a:buNone/>
              <a:defRPr sz="5669" kern="1200">
                <a:solidFill>
                  <a:schemeClr val="tx1"/>
                </a:solidFill>
                <a:latin typeface="+mn-lt"/>
                <a:ea typeface="+mn-ea"/>
                <a:cs typeface="+mn-cs"/>
              </a:defRPr>
            </a:lvl9pPr>
          </a:lstStyle>
          <a:p>
            <a:pPr algn="r"/>
            <a:r>
              <a:rPr lang="es-CO" sz="3000" dirty="0">
                <a:solidFill>
                  <a:schemeClr val="bg1"/>
                </a:solidFill>
                <a:latin typeface="Arial" panose="020B0604020202020204" pitchFamily="34" charset="0"/>
                <a:cs typeface="Arial" panose="020B0604020202020204" pitchFamily="34" charset="0"/>
              </a:rPr>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a:t>
            </a:r>
          </a:p>
        </p:txBody>
      </p:sp>
      <p:pic>
        <p:nvPicPr>
          <p:cNvPr id="9" name="Imagen 8">
            <a:extLst>
              <a:ext uri="{FF2B5EF4-FFF2-40B4-BE49-F238E27FC236}">
                <a16:creationId xmlns:a16="http://schemas.microsoft.com/office/drawing/2014/main" id="{90815214-8FA5-DA46-89AA-BC24A4CA02F7}"/>
              </a:ext>
            </a:extLst>
          </p:cNvPr>
          <p:cNvPicPr>
            <a:picLocks noChangeAspect="1"/>
          </p:cNvPicPr>
          <p:nvPr/>
        </p:nvPicPr>
        <p:blipFill>
          <a:blip r:embed="rId3"/>
          <a:srcRect/>
          <a:stretch/>
        </p:blipFill>
        <p:spPr>
          <a:xfrm>
            <a:off x="3969" y="30063313"/>
            <a:ext cx="35991800" cy="2335975"/>
          </a:xfrm>
          <a:prstGeom prst="rect">
            <a:avLst/>
          </a:prstGeom>
        </p:spPr>
      </p:pic>
      <p:graphicFrame>
        <p:nvGraphicFramePr>
          <p:cNvPr id="19" name="Tabla 18">
            <a:extLst>
              <a:ext uri="{FF2B5EF4-FFF2-40B4-BE49-F238E27FC236}">
                <a16:creationId xmlns:a16="http://schemas.microsoft.com/office/drawing/2014/main" id="{2A4A2736-0BF0-E445-A7A7-25266BA22D9C}"/>
              </a:ext>
            </a:extLst>
          </p:cNvPr>
          <p:cNvGraphicFramePr>
            <a:graphicFrameLocks noGrp="1"/>
          </p:cNvGraphicFramePr>
          <p:nvPr>
            <p:extLst>
              <p:ext uri="{D42A27DB-BD31-4B8C-83A1-F6EECF244321}">
                <p14:modId xmlns:p14="http://schemas.microsoft.com/office/powerpoint/2010/main" val="2053180938"/>
              </p:ext>
            </p:extLst>
          </p:nvPr>
        </p:nvGraphicFramePr>
        <p:xfrm>
          <a:off x="18540414" y="9536663"/>
          <a:ext cx="16381413" cy="2336059"/>
        </p:xfrm>
        <a:graphic>
          <a:graphicData uri="http://schemas.openxmlformats.org/drawingml/2006/table">
            <a:tbl>
              <a:tblPr firstRow="1" bandRow="1">
                <a:tableStyleId>{F5AB1C69-6EDB-4FF4-983F-18BD219EF322}</a:tableStyleId>
              </a:tblPr>
              <a:tblGrid>
                <a:gridCol w="5460471">
                  <a:extLst>
                    <a:ext uri="{9D8B030D-6E8A-4147-A177-3AD203B41FA5}">
                      <a16:colId xmlns:a16="http://schemas.microsoft.com/office/drawing/2014/main" val="1748188485"/>
                    </a:ext>
                  </a:extLst>
                </a:gridCol>
                <a:gridCol w="5460471">
                  <a:extLst>
                    <a:ext uri="{9D8B030D-6E8A-4147-A177-3AD203B41FA5}">
                      <a16:colId xmlns:a16="http://schemas.microsoft.com/office/drawing/2014/main" val="463907787"/>
                    </a:ext>
                  </a:extLst>
                </a:gridCol>
                <a:gridCol w="5460471">
                  <a:extLst>
                    <a:ext uri="{9D8B030D-6E8A-4147-A177-3AD203B41FA5}">
                      <a16:colId xmlns:a16="http://schemas.microsoft.com/office/drawing/2014/main" val="162137732"/>
                    </a:ext>
                  </a:extLst>
                </a:gridCol>
              </a:tblGrid>
              <a:tr h="690139">
                <a:tc>
                  <a:txBody>
                    <a:bodyPr/>
                    <a:lstStyle/>
                    <a:p>
                      <a:pPr algn="ctr"/>
                      <a:r>
                        <a:rPr lang="es-CO" sz="3000" b="1" dirty="0">
                          <a:latin typeface="Arial" panose="020B0604020202020204" pitchFamily="34" charset="0"/>
                          <a:cs typeface="Arial" panose="020B0604020202020204" pitchFamily="34" charset="0"/>
                        </a:rPr>
                        <a:t>TXT</a:t>
                      </a:r>
                    </a:p>
                  </a:txBody>
                  <a:tcPr>
                    <a:solidFill>
                      <a:srgbClr val="005093"/>
                    </a:solidFill>
                  </a:tcPr>
                </a:tc>
                <a:tc>
                  <a:txBody>
                    <a:bodyPr/>
                    <a:lstStyle/>
                    <a:p>
                      <a:pPr algn="ctr"/>
                      <a:r>
                        <a:rPr lang="es-CO" sz="3000" b="1" dirty="0">
                          <a:latin typeface="Arial" panose="020B0604020202020204" pitchFamily="34" charset="0"/>
                          <a:cs typeface="Arial" panose="020B0604020202020204" pitchFamily="34" charset="0"/>
                        </a:rPr>
                        <a:t>TXT</a:t>
                      </a:r>
                    </a:p>
                  </a:txBody>
                  <a:tcPr>
                    <a:solidFill>
                      <a:srgbClr val="005093"/>
                    </a:solidFill>
                  </a:tcPr>
                </a:tc>
                <a:tc>
                  <a:txBody>
                    <a:bodyPr/>
                    <a:lstStyle/>
                    <a:p>
                      <a:pPr algn="ctr"/>
                      <a:r>
                        <a:rPr lang="es-CO" sz="3000" b="1" dirty="0">
                          <a:latin typeface="Arial" panose="020B0604020202020204" pitchFamily="34" charset="0"/>
                          <a:cs typeface="Arial" panose="020B0604020202020204" pitchFamily="34" charset="0"/>
                        </a:rPr>
                        <a:t>TXT</a:t>
                      </a:r>
                    </a:p>
                  </a:txBody>
                  <a:tcPr>
                    <a:solidFill>
                      <a:srgbClr val="005093"/>
                    </a:solidFill>
                  </a:tcPr>
                </a:tc>
                <a:extLst>
                  <a:ext uri="{0D108BD9-81ED-4DB2-BD59-A6C34878D82A}">
                    <a16:rowId xmlns:a16="http://schemas.microsoft.com/office/drawing/2014/main" val="3174821117"/>
                  </a:ext>
                </a:extLst>
              </a:tr>
              <a:tr h="370840">
                <a:tc>
                  <a:txBody>
                    <a:bodyPr/>
                    <a:lstStyle/>
                    <a:p>
                      <a:endParaRPr lang="es-CO" sz="3000" dirty="0">
                        <a:latin typeface="Arial" panose="020B0604020202020204" pitchFamily="34" charset="0"/>
                        <a:cs typeface="Arial" panose="020B0604020202020204" pitchFamily="34" charset="0"/>
                      </a:endParaRPr>
                    </a:p>
                  </a:txBody>
                  <a:tcPr/>
                </a:tc>
                <a:tc>
                  <a:txBody>
                    <a:bodyPr/>
                    <a:lstStyle/>
                    <a:p>
                      <a:endParaRPr lang="es-CO" sz="3000" dirty="0">
                        <a:latin typeface="Arial" panose="020B0604020202020204" pitchFamily="34" charset="0"/>
                        <a:cs typeface="Arial" panose="020B0604020202020204" pitchFamily="34" charset="0"/>
                      </a:endParaRPr>
                    </a:p>
                  </a:txBody>
                  <a:tcPr/>
                </a:tc>
                <a:tc>
                  <a:txBody>
                    <a:bodyPr/>
                    <a:lstStyle/>
                    <a:p>
                      <a:endParaRPr lang="es-CO" sz="30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39946547"/>
                  </a:ext>
                </a:extLst>
              </a:tr>
              <a:tr h="370840">
                <a:tc>
                  <a:txBody>
                    <a:bodyPr/>
                    <a:lstStyle/>
                    <a:p>
                      <a:endParaRPr lang="es-CO" sz="3000">
                        <a:latin typeface="Arial" panose="020B0604020202020204" pitchFamily="34" charset="0"/>
                        <a:cs typeface="Arial" panose="020B0604020202020204" pitchFamily="34" charset="0"/>
                      </a:endParaRPr>
                    </a:p>
                  </a:txBody>
                  <a:tcPr/>
                </a:tc>
                <a:tc>
                  <a:txBody>
                    <a:bodyPr/>
                    <a:lstStyle/>
                    <a:p>
                      <a:endParaRPr lang="es-CO" sz="3000" dirty="0">
                        <a:latin typeface="Arial" panose="020B0604020202020204" pitchFamily="34" charset="0"/>
                        <a:cs typeface="Arial" panose="020B0604020202020204" pitchFamily="34" charset="0"/>
                      </a:endParaRPr>
                    </a:p>
                  </a:txBody>
                  <a:tcPr/>
                </a:tc>
                <a:tc>
                  <a:txBody>
                    <a:bodyPr/>
                    <a:lstStyle/>
                    <a:p>
                      <a:endParaRPr lang="es-CO" sz="3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611150649"/>
                  </a:ext>
                </a:extLst>
              </a:tr>
              <a:tr h="370840">
                <a:tc>
                  <a:txBody>
                    <a:bodyPr/>
                    <a:lstStyle/>
                    <a:p>
                      <a:endParaRPr lang="es-CO" sz="3000">
                        <a:latin typeface="Arial" panose="020B0604020202020204" pitchFamily="34" charset="0"/>
                        <a:cs typeface="Arial" panose="020B0604020202020204" pitchFamily="34" charset="0"/>
                      </a:endParaRPr>
                    </a:p>
                  </a:txBody>
                  <a:tcPr/>
                </a:tc>
                <a:tc>
                  <a:txBody>
                    <a:bodyPr/>
                    <a:lstStyle/>
                    <a:p>
                      <a:endParaRPr lang="es-CO" sz="3000">
                        <a:latin typeface="Arial" panose="020B0604020202020204" pitchFamily="34" charset="0"/>
                        <a:cs typeface="Arial" panose="020B0604020202020204" pitchFamily="34" charset="0"/>
                      </a:endParaRPr>
                    </a:p>
                  </a:txBody>
                  <a:tcPr/>
                </a:tc>
                <a:tc>
                  <a:txBody>
                    <a:bodyPr/>
                    <a:lstStyle/>
                    <a:p>
                      <a:endParaRPr lang="es-CO" sz="3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468314170"/>
                  </a:ext>
                </a:extLst>
              </a:tr>
            </a:tbl>
          </a:graphicData>
        </a:graphic>
      </p:graphicFrame>
    </p:spTree>
    <p:extLst>
      <p:ext uri="{BB962C8B-B14F-4D97-AF65-F5344CB8AC3E}">
        <p14:creationId xmlns:p14="http://schemas.microsoft.com/office/powerpoint/2010/main" val="685298110"/>
      </p:ext>
    </p:extLst>
  </p:cSld>
  <p:clrMapOvr>
    <a:masterClrMapping/>
  </p:clrMapOvr>
</p:sld>
</file>

<file path=ppt/theme/theme1.xml><?xml version="1.0" encoding="utf-8"?>
<a:theme xmlns:a="http://schemas.openxmlformats.org/drawingml/2006/main" name="Office 2013 - Tema de 2022">
  <a:themeElements>
    <a:clrScheme name="Office 2013 - Tema de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Tema de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Tema de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157</TotalTime>
  <Words>362</Words>
  <Application>Microsoft Macintosh PowerPoint</Application>
  <PresentationFormat>Personalizado</PresentationFormat>
  <Paragraphs>17</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Office 2013 - Tema de 2022</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Microsoft Office</dc:creator>
  <cp:lastModifiedBy>Mónica Paola Ayala Rico</cp:lastModifiedBy>
  <cp:revision>26</cp:revision>
  <cp:lastPrinted>2019-10-03T17:04:50Z</cp:lastPrinted>
  <dcterms:created xsi:type="dcterms:W3CDTF">2018-08-27T15:02:09Z</dcterms:created>
  <dcterms:modified xsi:type="dcterms:W3CDTF">2024-08-15T13:55:28Z</dcterms:modified>
</cp:coreProperties>
</file>